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8"/>
  </p:notesMasterIdLst>
  <p:sldIdLst>
    <p:sldId id="256" r:id="rId5"/>
    <p:sldId id="257" r:id="rId6"/>
    <p:sldId id="258" r:id="rId7"/>
    <p:sldId id="259" r:id="rId8"/>
    <p:sldId id="260" r:id="rId9"/>
    <p:sldId id="301" r:id="rId10"/>
    <p:sldId id="296" r:id="rId11"/>
    <p:sldId id="291" r:id="rId12"/>
    <p:sldId id="265" r:id="rId13"/>
    <p:sldId id="264" r:id="rId14"/>
    <p:sldId id="266" r:id="rId15"/>
    <p:sldId id="267" r:id="rId16"/>
    <p:sldId id="268" r:id="rId17"/>
    <p:sldId id="271" r:id="rId18"/>
    <p:sldId id="269" r:id="rId19"/>
    <p:sldId id="270" r:id="rId20"/>
    <p:sldId id="272" r:id="rId21"/>
    <p:sldId id="274" r:id="rId22"/>
    <p:sldId id="275" r:id="rId23"/>
    <p:sldId id="276" r:id="rId24"/>
    <p:sldId id="278" r:id="rId25"/>
    <p:sldId id="277" r:id="rId26"/>
    <p:sldId id="279" r:id="rId27"/>
    <p:sldId id="304" r:id="rId28"/>
    <p:sldId id="305" r:id="rId29"/>
    <p:sldId id="285" r:id="rId30"/>
    <p:sldId id="286" r:id="rId31"/>
    <p:sldId id="287" r:id="rId32"/>
    <p:sldId id="302" r:id="rId33"/>
    <p:sldId id="303" r:id="rId34"/>
    <p:sldId id="288" r:id="rId35"/>
    <p:sldId id="289" r:id="rId36"/>
    <p:sldId id="290" r:id="rId37"/>
    <p:sldId id="295" r:id="rId38"/>
    <p:sldId id="281" r:id="rId39"/>
    <p:sldId id="299" r:id="rId40"/>
    <p:sldId id="294" r:id="rId41"/>
    <p:sldId id="283" r:id="rId42"/>
    <p:sldId id="298" r:id="rId43"/>
    <p:sldId id="306" r:id="rId44"/>
    <p:sldId id="300" r:id="rId45"/>
    <p:sldId id="282" r:id="rId46"/>
    <p:sldId id="297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97A4"/>
    <a:srgbClr val="9194A4"/>
    <a:srgbClr val="7E8BAA"/>
    <a:srgbClr val="F66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DDEE3C-F950-415F-BAE5-DDDFA21E1418}" v="1283" dt="2025-02-05T15:49:49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9"/>
    <p:restoredTop sz="94641"/>
  </p:normalViewPr>
  <p:slideViewPr>
    <p:cSldViewPr snapToGrid="0">
      <p:cViewPr>
        <p:scale>
          <a:sx n="140" d="100"/>
          <a:sy n="140" d="100"/>
        </p:scale>
        <p:origin x="536" y="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jay Sambamurthy" userId="f3b8091d-5b2b-4733-9379-2d0af5e7b49a" providerId="ADAL" clId="{5FDDEE3C-F950-415F-BAE5-DDDFA21E1418}"/>
    <pc:docChg chg="undo redo custSel addSld delSld modSld sldOrd">
      <pc:chgData name="Vijay Sambamurthy" userId="f3b8091d-5b2b-4733-9379-2d0af5e7b49a" providerId="ADAL" clId="{5FDDEE3C-F950-415F-BAE5-DDDFA21E1418}" dt="2025-02-05T15:49:49.364" v="4783"/>
      <pc:docMkLst>
        <pc:docMk/>
      </pc:docMkLst>
      <pc:sldChg chg="addSp modSp mod modTransition">
        <pc:chgData name="Vijay Sambamurthy" userId="f3b8091d-5b2b-4733-9379-2d0af5e7b49a" providerId="ADAL" clId="{5FDDEE3C-F950-415F-BAE5-DDDFA21E1418}" dt="2025-02-04T18:03:53.799" v="3787"/>
        <pc:sldMkLst>
          <pc:docMk/>
          <pc:sldMk cId="1792607468" sldId="256"/>
        </pc:sldMkLst>
        <pc:spChg chg="mod">
          <ac:chgData name="Vijay Sambamurthy" userId="f3b8091d-5b2b-4733-9379-2d0af5e7b49a" providerId="ADAL" clId="{5FDDEE3C-F950-415F-BAE5-DDDFA21E1418}" dt="2025-02-04T18:00:40.538" v="3764" actId="2711"/>
          <ac:spMkLst>
            <pc:docMk/>
            <pc:sldMk cId="1792607468" sldId="256"/>
            <ac:spMk id="4" creationId="{4675A9C6-7F9E-BEB6-33EA-02AB6E4155E5}"/>
          </ac:spMkLst>
        </pc:spChg>
        <pc:spChg chg="mod">
          <ac:chgData name="Vijay Sambamurthy" userId="f3b8091d-5b2b-4733-9379-2d0af5e7b49a" providerId="ADAL" clId="{5FDDEE3C-F950-415F-BAE5-DDDFA21E1418}" dt="2025-02-03T23:28:14.271" v="15" actId="14100"/>
          <ac:spMkLst>
            <pc:docMk/>
            <pc:sldMk cId="1792607468" sldId="256"/>
            <ac:spMk id="5" creationId="{CEEDC9AC-9809-0A3C-3BE4-34D064B2C7B5}"/>
          </ac:spMkLst>
        </pc:spChg>
        <pc:spChg chg="add mod">
          <ac:chgData name="Vijay Sambamurthy" userId="f3b8091d-5b2b-4733-9379-2d0af5e7b49a" providerId="ADAL" clId="{5FDDEE3C-F950-415F-BAE5-DDDFA21E1418}" dt="2025-02-03T23:30:46.713" v="71" actId="207"/>
          <ac:spMkLst>
            <pc:docMk/>
            <pc:sldMk cId="1792607468" sldId="256"/>
            <ac:spMk id="9" creationId="{3EA7E3EB-3C20-0E0E-2063-74E3078B0804}"/>
          </ac:spMkLst>
        </pc:spChg>
        <pc:spChg chg="add mod">
          <ac:chgData name="Vijay Sambamurthy" userId="f3b8091d-5b2b-4733-9379-2d0af5e7b49a" providerId="ADAL" clId="{5FDDEE3C-F950-415F-BAE5-DDDFA21E1418}" dt="2025-02-03T23:30:50.917" v="72" actId="207"/>
          <ac:spMkLst>
            <pc:docMk/>
            <pc:sldMk cId="1792607468" sldId="256"/>
            <ac:spMk id="11" creationId="{D931BCE6-9750-25AE-CE7D-0518AB45D67D}"/>
          </ac:spMkLst>
        </pc:spChg>
      </pc:sldChg>
      <pc:sldChg chg="modSp new mod modTransition">
        <pc:chgData name="Vijay Sambamurthy" userId="f3b8091d-5b2b-4733-9379-2d0af5e7b49a" providerId="ADAL" clId="{5FDDEE3C-F950-415F-BAE5-DDDFA21E1418}" dt="2025-02-04T18:05:51.002" v="3808"/>
        <pc:sldMkLst>
          <pc:docMk/>
          <pc:sldMk cId="326340326" sldId="257"/>
        </pc:sldMkLst>
        <pc:spChg chg="mod">
          <ac:chgData name="Vijay Sambamurthy" userId="f3b8091d-5b2b-4733-9379-2d0af5e7b49a" providerId="ADAL" clId="{5FDDEE3C-F950-415F-BAE5-DDDFA21E1418}" dt="2025-02-03T23:31:24.623" v="80" actId="1076"/>
          <ac:spMkLst>
            <pc:docMk/>
            <pc:sldMk cId="326340326" sldId="257"/>
            <ac:spMk id="2" creationId="{CE91F37A-30FD-0092-1E0A-8DA59F4CC111}"/>
          </ac:spMkLst>
        </pc:spChg>
        <pc:spChg chg="mod">
          <ac:chgData name="Vijay Sambamurthy" userId="f3b8091d-5b2b-4733-9379-2d0af5e7b49a" providerId="ADAL" clId="{5FDDEE3C-F950-415F-BAE5-DDDFA21E1418}" dt="2025-02-03T23:32:18.605" v="128" actId="20577"/>
          <ac:spMkLst>
            <pc:docMk/>
            <pc:sldMk cId="326340326" sldId="257"/>
            <ac:spMk id="3" creationId="{266FA1ED-0220-87E6-D869-F521A3E2D462}"/>
          </ac:spMkLst>
        </pc:spChg>
      </pc:sldChg>
      <pc:sldChg chg="addSp delSp modSp add mod modTransition modAnim">
        <pc:chgData name="Vijay Sambamurthy" userId="f3b8091d-5b2b-4733-9379-2d0af5e7b49a" providerId="ADAL" clId="{5FDDEE3C-F950-415F-BAE5-DDDFA21E1418}" dt="2025-02-04T18:06:05.529" v="3810"/>
        <pc:sldMkLst>
          <pc:docMk/>
          <pc:sldMk cId="922262728" sldId="258"/>
        </pc:sldMkLst>
        <pc:spChg chg="mod">
          <ac:chgData name="Vijay Sambamurthy" userId="f3b8091d-5b2b-4733-9379-2d0af5e7b49a" providerId="ADAL" clId="{5FDDEE3C-F950-415F-BAE5-DDDFA21E1418}" dt="2025-02-03T23:32:38.797" v="139" actId="20577"/>
          <ac:spMkLst>
            <pc:docMk/>
            <pc:sldMk cId="922262728" sldId="258"/>
            <ac:spMk id="2" creationId="{CA7D72B4-123A-B912-4940-B14B0DDADDCA}"/>
          </ac:spMkLst>
        </pc:spChg>
        <pc:spChg chg="add mod">
          <ac:chgData name="Vijay Sambamurthy" userId="f3b8091d-5b2b-4733-9379-2d0af5e7b49a" providerId="ADAL" clId="{5FDDEE3C-F950-415F-BAE5-DDDFA21E1418}" dt="2025-02-03T23:45:54.039" v="193" actId="113"/>
          <ac:spMkLst>
            <pc:docMk/>
            <pc:sldMk cId="922262728" sldId="258"/>
            <ac:spMk id="23" creationId="{7A87109C-6E2F-313C-44E8-C3C0C4F7939D}"/>
          </ac:spMkLst>
        </pc:spChg>
        <pc:picChg chg="add mod">
          <ac:chgData name="Vijay Sambamurthy" userId="f3b8091d-5b2b-4733-9379-2d0af5e7b49a" providerId="ADAL" clId="{5FDDEE3C-F950-415F-BAE5-DDDFA21E1418}" dt="2025-02-03T23:47:35.644" v="223" actId="29295"/>
          <ac:picMkLst>
            <pc:docMk/>
            <pc:sldMk cId="922262728" sldId="258"/>
            <ac:picMk id="6" creationId="{0A48F9E3-2A28-8C5E-40B0-9B4E8BAB98DB}"/>
          </ac:picMkLst>
        </pc:picChg>
        <pc:picChg chg="add mod">
          <ac:chgData name="Vijay Sambamurthy" userId="f3b8091d-5b2b-4733-9379-2d0af5e7b49a" providerId="ADAL" clId="{5FDDEE3C-F950-415F-BAE5-DDDFA21E1418}" dt="2025-02-03T23:45:22.804" v="184" actId="1076"/>
          <ac:picMkLst>
            <pc:docMk/>
            <pc:sldMk cId="922262728" sldId="258"/>
            <ac:picMk id="20" creationId="{5B8DEBE8-E939-7FC5-E52D-0FFA5970DF09}"/>
          </ac:picMkLst>
        </pc:picChg>
        <pc:cxnChg chg="add mod">
          <ac:chgData name="Vijay Sambamurthy" userId="f3b8091d-5b2b-4733-9379-2d0af5e7b49a" providerId="ADAL" clId="{5FDDEE3C-F950-415F-BAE5-DDDFA21E1418}" dt="2025-02-03T23:45:22.804" v="184" actId="1076"/>
          <ac:cxnSpMkLst>
            <pc:docMk/>
            <pc:sldMk cId="922262728" sldId="258"/>
            <ac:cxnSpMk id="18" creationId="{928D3F85-32FC-B9A3-C611-72F3C6CFF4EB}"/>
          </ac:cxnSpMkLst>
        </pc:cxnChg>
      </pc:sldChg>
      <pc:sldChg chg="addSp delSp modSp add mod modTransition">
        <pc:chgData name="Vijay Sambamurthy" userId="f3b8091d-5b2b-4733-9379-2d0af5e7b49a" providerId="ADAL" clId="{5FDDEE3C-F950-415F-BAE5-DDDFA21E1418}" dt="2025-02-04T18:06:19.389" v="3811"/>
        <pc:sldMkLst>
          <pc:docMk/>
          <pc:sldMk cId="1364638212" sldId="259"/>
        </pc:sldMkLst>
        <pc:spChg chg="mod">
          <ac:chgData name="Vijay Sambamurthy" userId="f3b8091d-5b2b-4733-9379-2d0af5e7b49a" providerId="ADAL" clId="{5FDDEE3C-F950-415F-BAE5-DDDFA21E1418}" dt="2025-02-04T18:01:06.482" v="3772" actId="14100"/>
          <ac:spMkLst>
            <pc:docMk/>
            <pc:sldMk cId="1364638212" sldId="259"/>
            <ac:spMk id="2" creationId="{0B220E0D-10D4-9984-CEDF-E5D32DE2475A}"/>
          </ac:spMkLst>
        </pc:spChg>
        <pc:spChg chg="add mod">
          <ac:chgData name="Vijay Sambamurthy" userId="f3b8091d-5b2b-4733-9379-2d0af5e7b49a" providerId="ADAL" clId="{5FDDEE3C-F950-415F-BAE5-DDDFA21E1418}" dt="2025-02-03T23:57:57.526" v="268" actId="20577"/>
          <ac:spMkLst>
            <pc:docMk/>
            <pc:sldMk cId="1364638212" sldId="259"/>
            <ac:spMk id="8" creationId="{A579B8CD-1A22-CD96-9F64-0C269F724837}"/>
          </ac:spMkLst>
        </pc:spChg>
        <pc:picChg chg="add mod">
          <ac:chgData name="Vijay Sambamurthy" userId="f3b8091d-5b2b-4733-9379-2d0af5e7b49a" providerId="ADAL" clId="{5FDDEE3C-F950-415F-BAE5-DDDFA21E1418}" dt="2025-02-03T23:57:24.841" v="236" actId="1076"/>
          <ac:picMkLst>
            <pc:docMk/>
            <pc:sldMk cId="1364638212" sldId="259"/>
            <ac:picMk id="7" creationId="{FDE35298-8751-DB4A-A9C2-700223EB18E0}"/>
          </ac:picMkLst>
        </pc:picChg>
        <pc:picChg chg="add del mod">
          <ac:chgData name="Vijay Sambamurthy" userId="f3b8091d-5b2b-4733-9379-2d0af5e7b49a" providerId="ADAL" clId="{5FDDEE3C-F950-415F-BAE5-DDDFA21E1418}" dt="2025-02-04T00:02:47.841" v="290" actId="478"/>
          <ac:picMkLst>
            <pc:docMk/>
            <pc:sldMk cId="1364638212" sldId="259"/>
            <ac:picMk id="10" creationId="{5CCFDB37-BD0C-6C3C-5C8D-6061978083F4}"/>
          </ac:picMkLst>
        </pc:picChg>
        <pc:picChg chg="add del">
          <ac:chgData name="Vijay Sambamurthy" userId="f3b8091d-5b2b-4733-9379-2d0af5e7b49a" providerId="ADAL" clId="{5FDDEE3C-F950-415F-BAE5-DDDFA21E1418}" dt="2025-02-04T00:02:49.465" v="292" actId="478"/>
          <ac:picMkLst>
            <pc:docMk/>
            <pc:sldMk cId="1364638212" sldId="259"/>
            <ac:picMk id="14" creationId="{498CF68A-012B-068D-9116-DEA736D98766}"/>
          </ac:picMkLst>
        </pc:picChg>
        <pc:picChg chg="add del">
          <ac:chgData name="Vijay Sambamurthy" userId="f3b8091d-5b2b-4733-9379-2d0af5e7b49a" providerId="ADAL" clId="{5FDDEE3C-F950-415F-BAE5-DDDFA21E1418}" dt="2025-02-04T00:02:54.005" v="294" actId="478"/>
          <ac:picMkLst>
            <pc:docMk/>
            <pc:sldMk cId="1364638212" sldId="259"/>
            <ac:picMk id="16" creationId="{A30A70F7-2A3C-ACE9-7A71-3083C6AB29F8}"/>
          </ac:picMkLst>
        </pc:picChg>
        <pc:picChg chg="add del mod">
          <ac:chgData name="Vijay Sambamurthy" userId="f3b8091d-5b2b-4733-9379-2d0af5e7b49a" providerId="ADAL" clId="{5FDDEE3C-F950-415F-BAE5-DDDFA21E1418}" dt="2025-02-04T00:08:37.584" v="305" actId="478"/>
          <ac:picMkLst>
            <pc:docMk/>
            <pc:sldMk cId="1364638212" sldId="259"/>
            <ac:picMk id="19" creationId="{E0474530-27E5-CE47-DCED-79CDBC24FB62}"/>
          </ac:picMkLst>
        </pc:picChg>
        <pc:picChg chg="add mod">
          <ac:chgData name="Vijay Sambamurthy" userId="f3b8091d-5b2b-4733-9379-2d0af5e7b49a" providerId="ADAL" clId="{5FDDEE3C-F950-415F-BAE5-DDDFA21E1418}" dt="2025-02-04T00:09:09.887" v="318" actId="1076"/>
          <ac:picMkLst>
            <pc:docMk/>
            <pc:sldMk cId="1364638212" sldId="259"/>
            <ac:picMk id="22" creationId="{9709377E-8627-CF76-FE05-60AF6078B27C}"/>
          </ac:picMkLst>
        </pc:picChg>
        <pc:cxnChg chg="add del mod">
          <ac:chgData name="Vijay Sambamurthy" userId="f3b8091d-5b2b-4733-9379-2d0af5e7b49a" providerId="ADAL" clId="{5FDDEE3C-F950-415F-BAE5-DDDFA21E1418}" dt="2025-02-04T00:09:07.926" v="317" actId="478"/>
          <ac:cxnSpMkLst>
            <pc:docMk/>
            <pc:sldMk cId="1364638212" sldId="259"/>
            <ac:cxnSpMk id="11" creationId="{F0AEE5E3-5D73-59E1-032A-79B4EBFA90AE}"/>
          </ac:cxnSpMkLst>
        </pc:cxnChg>
        <pc:cxnChg chg="add mod">
          <ac:chgData name="Vijay Sambamurthy" userId="f3b8091d-5b2b-4733-9379-2d0af5e7b49a" providerId="ADAL" clId="{5FDDEE3C-F950-415F-BAE5-DDDFA21E1418}" dt="2025-02-04T00:09:06.162" v="316"/>
          <ac:cxnSpMkLst>
            <pc:docMk/>
            <pc:sldMk cId="1364638212" sldId="259"/>
            <ac:cxnSpMk id="24" creationId="{6DAB038A-D415-14E7-F6DF-483B27194C0F}"/>
          </ac:cxnSpMkLst>
        </pc:cxnChg>
      </pc:sldChg>
      <pc:sldChg chg="addSp delSp modSp add mod modTransition">
        <pc:chgData name="Vijay Sambamurthy" userId="f3b8091d-5b2b-4733-9379-2d0af5e7b49a" providerId="ADAL" clId="{5FDDEE3C-F950-415F-BAE5-DDDFA21E1418}" dt="2025-02-04T18:06:34.159" v="3812"/>
        <pc:sldMkLst>
          <pc:docMk/>
          <pc:sldMk cId="7545416" sldId="260"/>
        </pc:sldMkLst>
        <pc:spChg chg="mod">
          <ac:chgData name="Vijay Sambamurthy" userId="f3b8091d-5b2b-4733-9379-2d0af5e7b49a" providerId="ADAL" clId="{5FDDEE3C-F950-415F-BAE5-DDDFA21E1418}" dt="2025-02-04T18:01:11.688" v="3773" actId="14100"/>
          <ac:spMkLst>
            <pc:docMk/>
            <pc:sldMk cId="7545416" sldId="260"/>
            <ac:spMk id="2" creationId="{CAD0B857-8CEB-5201-C9D6-9578B3046421}"/>
          </ac:spMkLst>
        </pc:spChg>
        <pc:spChg chg="add del">
          <ac:chgData name="Vijay Sambamurthy" userId="f3b8091d-5b2b-4733-9379-2d0af5e7b49a" providerId="ADAL" clId="{5FDDEE3C-F950-415F-BAE5-DDDFA21E1418}" dt="2025-02-04T00:04:07.249" v="302" actId="22"/>
          <ac:spMkLst>
            <pc:docMk/>
            <pc:sldMk cId="7545416" sldId="260"/>
            <ac:spMk id="6" creationId="{D9EF3781-4CBC-6E7C-FE9A-3DB40889D27E}"/>
          </ac:spMkLst>
        </pc:spChg>
        <pc:spChg chg="mod">
          <ac:chgData name="Vijay Sambamurthy" userId="f3b8091d-5b2b-4733-9379-2d0af5e7b49a" providerId="ADAL" clId="{5FDDEE3C-F950-415F-BAE5-DDDFA21E1418}" dt="2025-02-04T00:00:45.613" v="289" actId="20577"/>
          <ac:spMkLst>
            <pc:docMk/>
            <pc:sldMk cId="7545416" sldId="260"/>
            <ac:spMk id="8" creationId="{1408C577-289E-5F78-AAAF-C7E8D69D4A8F}"/>
          </ac:spMkLst>
        </pc:spChg>
        <pc:spChg chg="add del">
          <ac:chgData name="Vijay Sambamurthy" userId="f3b8091d-5b2b-4733-9379-2d0af5e7b49a" providerId="ADAL" clId="{5FDDEE3C-F950-415F-BAE5-DDDFA21E1418}" dt="2025-02-04T00:04:11.756" v="304" actId="22"/>
          <ac:spMkLst>
            <pc:docMk/>
            <pc:sldMk cId="7545416" sldId="260"/>
            <ac:spMk id="12" creationId="{11DB9FE6-8CD0-F49A-59FF-7A6BFBBC7066}"/>
          </ac:spMkLst>
        </pc:spChg>
        <pc:picChg chg="add del mod">
          <ac:chgData name="Vijay Sambamurthy" userId="f3b8091d-5b2b-4733-9379-2d0af5e7b49a" providerId="ADAL" clId="{5FDDEE3C-F950-415F-BAE5-DDDFA21E1418}" dt="2025-02-04T00:03:10.895" v="300" actId="478"/>
          <ac:picMkLst>
            <pc:docMk/>
            <pc:sldMk cId="7545416" sldId="260"/>
            <ac:picMk id="4" creationId="{19345445-B58E-149D-5732-E88B150AEFD8}"/>
          </ac:picMkLst>
        </pc:picChg>
        <pc:picChg chg="del">
          <ac:chgData name="Vijay Sambamurthy" userId="f3b8091d-5b2b-4733-9379-2d0af5e7b49a" providerId="ADAL" clId="{5FDDEE3C-F950-415F-BAE5-DDDFA21E1418}" dt="2025-02-04T00:00:32.657" v="278" actId="478"/>
          <ac:picMkLst>
            <pc:docMk/>
            <pc:sldMk cId="7545416" sldId="260"/>
            <ac:picMk id="10" creationId="{9092EF5D-DC9D-0656-A2BA-9E483E20DC71}"/>
          </ac:picMkLst>
        </pc:picChg>
        <pc:picChg chg="add mod">
          <ac:chgData name="Vijay Sambamurthy" userId="f3b8091d-5b2b-4733-9379-2d0af5e7b49a" providerId="ADAL" clId="{5FDDEE3C-F950-415F-BAE5-DDDFA21E1418}" dt="2025-02-04T00:09:04.128" v="315" actId="1076"/>
          <ac:picMkLst>
            <pc:docMk/>
            <pc:sldMk cId="7545416" sldId="260"/>
            <ac:picMk id="14" creationId="{C372B1A2-118B-7CBD-0B6F-BDCD379C0882}"/>
          </ac:picMkLst>
        </pc:picChg>
        <pc:cxnChg chg="mod">
          <ac:chgData name="Vijay Sambamurthy" userId="f3b8091d-5b2b-4733-9379-2d0af5e7b49a" providerId="ADAL" clId="{5FDDEE3C-F950-415F-BAE5-DDDFA21E1418}" dt="2025-02-04T00:09:03.140" v="314" actId="14100"/>
          <ac:cxnSpMkLst>
            <pc:docMk/>
            <pc:sldMk cId="7545416" sldId="260"/>
            <ac:cxnSpMk id="11" creationId="{53BBAD33-006D-A70E-BE37-4F44A9196D9A}"/>
          </ac:cxnSpMkLst>
        </pc:cxnChg>
      </pc:sldChg>
      <pc:sldChg chg="addSp delSp modSp add mod modTransition">
        <pc:chgData name="Vijay Sambamurthy" userId="f3b8091d-5b2b-4733-9379-2d0af5e7b49a" providerId="ADAL" clId="{5FDDEE3C-F950-415F-BAE5-DDDFA21E1418}" dt="2025-02-04T18:06:39.881" v="3813"/>
        <pc:sldMkLst>
          <pc:docMk/>
          <pc:sldMk cId="2782589526" sldId="261"/>
        </pc:sldMkLst>
        <pc:spChg chg="mod">
          <ac:chgData name="Vijay Sambamurthy" userId="f3b8091d-5b2b-4733-9379-2d0af5e7b49a" providerId="ADAL" clId="{5FDDEE3C-F950-415F-BAE5-DDDFA21E1418}" dt="2025-02-04T18:01:16.046" v="3774" actId="14100"/>
          <ac:spMkLst>
            <pc:docMk/>
            <pc:sldMk cId="2782589526" sldId="261"/>
            <ac:spMk id="2" creationId="{4AEBFBF1-C020-9C85-6F7D-D9D2F7584DBA}"/>
          </ac:spMkLst>
        </pc:spChg>
        <pc:spChg chg="mod">
          <ac:chgData name="Vijay Sambamurthy" userId="f3b8091d-5b2b-4733-9379-2d0af5e7b49a" providerId="ADAL" clId="{5FDDEE3C-F950-415F-BAE5-DDDFA21E1418}" dt="2025-02-04T00:19:12.795" v="388" actId="1076"/>
          <ac:spMkLst>
            <pc:docMk/>
            <pc:sldMk cId="2782589526" sldId="261"/>
            <ac:spMk id="8" creationId="{F1FD1BBE-C448-58ED-4F82-155831C3B951}"/>
          </ac:spMkLst>
        </pc:spChg>
        <pc:spChg chg="add mod">
          <ac:chgData name="Vijay Sambamurthy" userId="f3b8091d-5b2b-4733-9379-2d0af5e7b49a" providerId="ADAL" clId="{5FDDEE3C-F950-415F-BAE5-DDDFA21E1418}" dt="2025-02-04T18:01:19.599" v="3775" actId="1076"/>
          <ac:spMkLst>
            <pc:docMk/>
            <pc:sldMk cId="2782589526" sldId="261"/>
            <ac:spMk id="10" creationId="{1C61891E-9D3E-C682-347A-6CCE93E95603}"/>
          </ac:spMkLst>
        </pc:spChg>
        <pc:picChg chg="add mod">
          <ac:chgData name="Vijay Sambamurthy" userId="f3b8091d-5b2b-4733-9379-2d0af5e7b49a" providerId="ADAL" clId="{5FDDEE3C-F950-415F-BAE5-DDDFA21E1418}" dt="2025-02-04T00:19:01.909" v="384" actId="1076"/>
          <ac:picMkLst>
            <pc:docMk/>
            <pc:sldMk cId="2782589526" sldId="261"/>
            <ac:picMk id="4" creationId="{9024587E-0646-A507-D058-8B3BEE709937}"/>
          </ac:picMkLst>
        </pc:picChg>
        <pc:picChg chg="add del mod">
          <ac:chgData name="Vijay Sambamurthy" userId="f3b8091d-5b2b-4733-9379-2d0af5e7b49a" providerId="ADAL" clId="{5FDDEE3C-F950-415F-BAE5-DDDFA21E1418}" dt="2025-02-04T00:26:19.320" v="523" actId="478"/>
          <ac:picMkLst>
            <pc:docMk/>
            <pc:sldMk cId="2782589526" sldId="261"/>
            <ac:picMk id="5" creationId="{70BE114E-A6E5-DFAD-24FF-5E79FF9A6D46}"/>
          </ac:picMkLst>
        </pc:picChg>
        <pc:picChg chg="del">
          <ac:chgData name="Vijay Sambamurthy" userId="f3b8091d-5b2b-4733-9379-2d0af5e7b49a" providerId="ADAL" clId="{5FDDEE3C-F950-415F-BAE5-DDDFA21E1418}" dt="2025-02-04T00:11:19.836" v="359" actId="478"/>
          <ac:picMkLst>
            <pc:docMk/>
            <pc:sldMk cId="2782589526" sldId="261"/>
            <ac:picMk id="7" creationId="{42DBBF0E-64F6-8B72-40EA-24D8D821728E}"/>
          </ac:picMkLst>
        </pc:picChg>
        <pc:picChg chg="add mod">
          <ac:chgData name="Vijay Sambamurthy" userId="f3b8091d-5b2b-4733-9379-2d0af5e7b49a" providerId="ADAL" clId="{5FDDEE3C-F950-415F-BAE5-DDDFA21E1418}" dt="2025-02-04T00:26:26.482" v="526" actId="1076"/>
          <ac:picMkLst>
            <pc:docMk/>
            <pc:sldMk cId="2782589526" sldId="261"/>
            <ac:picMk id="12" creationId="{A00A6372-98FC-24B7-04C7-341B8C38E7F6}"/>
          </ac:picMkLst>
        </pc:picChg>
        <pc:picChg chg="del mod">
          <ac:chgData name="Vijay Sambamurthy" userId="f3b8091d-5b2b-4733-9379-2d0af5e7b49a" providerId="ADAL" clId="{5FDDEE3C-F950-415F-BAE5-DDDFA21E1418}" dt="2025-02-04T00:12:10.506" v="372" actId="478"/>
          <ac:picMkLst>
            <pc:docMk/>
            <pc:sldMk cId="2782589526" sldId="261"/>
            <ac:picMk id="14" creationId="{953745B5-A199-0CFF-38CA-5077330F9A8C}"/>
          </ac:picMkLst>
        </pc:picChg>
        <pc:cxnChg chg="add mod">
          <ac:chgData name="Vijay Sambamurthy" userId="f3b8091d-5b2b-4733-9379-2d0af5e7b49a" providerId="ADAL" clId="{5FDDEE3C-F950-415F-BAE5-DDDFA21E1418}" dt="2025-02-04T00:19:09.610" v="386" actId="13822"/>
          <ac:cxnSpMkLst>
            <pc:docMk/>
            <pc:sldMk cId="2782589526" sldId="261"/>
            <ac:cxnSpMk id="9" creationId="{E40FD2F7-B622-AC56-7E33-0CBE296AC5FA}"/>
          </ac:cxnSpMkLst>
        </pc:cxnChg>
        <pc:cxnChg chg="del">
          <ac:chgData name="Vijay Sambamurthy" userId="f3b8091d-5b2b-4733-9379-2d0af5e7b49a" providerId="ADAL" clId="{5FDDEE3C-F950-415F-BAE5-DDDFA21E1418}" dt="2025-02-04T00:11:20.442" v="360" actId="478"/>
          <ac:cxnSpMkLst>
            <pc:docMk/>
            <pc:sldMk cId="2782589526" sldId="261"/>
            <ac:cxnSpMk id="11" creationId="{683CF879-CD4E-C9F7-370B-734447481527}"/>
          </ac:cxnSpMkLst>
        </pc:cxnChg>
      </pc:sldChg>
      <pc:sldChg chg="new del">
        <pc:chgData name="Vijay Sambamurthy" userId="f3b8091d-5b2b-4733-9379-2d0af5e7b49a" providerId="ADAL" clId="{5FDDEE3C-F950-415F-BAE5-DDDFA21E1418}" dt="2025-02-04T00:09:48.579" v="320" actId="680"/>
        <pc:sldMkLst>
          <pc:docMk/>
          <pc:sldMk cId="3807838106" sldId="261"/>
        </pc:sldMkLst>
      </pc:sldChg>
      <pc:sldChg chg="addSp delSp modSp add mod modTransition">
        <pc:chgData name="Vijay Sambamurthy" userId="f3b8091d-5b2b-4733-9379-2d0af5e7b49a" providerId="ADAL" clId="{5FDDEE3C-F950-415F-BAE5-DDDFA21E1418}" dt="2025-02-04T18:04:10.870" v="3789"/>
        <pc:sldMkLst>
          <pc:docMk/>
          <pc:sldMk cId="3353239570" sldId="262"/>
        </pc:sldMkLst>
        <pc:spChg chg="mod">
          <ac:chgData name="Vijay Sambamurthy" userId="f3b8091d-5b2b-4733-9379-2d0af5e7b49a" providerId="ADAL" clId="{5FDDEE3C-F950-415F-BAE5-DDDFA21E1418}" dt="2025-02-04T18:01:26.958" v="3776" actId="14100"/>
          <ac:spMkLst>
            <pc:docMk/>
            <pc:sldMk cId="3353239570" sldId="262"/>
            <ac:spMk id="2" creationId="{7CDEA4D0-78D3-BCD1-5F0F-4635079CCCB2}"/>
          </ac:spMkLst>
        </pc:spChg>
        <pc:spChg chg="mod">
          <ac:chgData name="Vijay Sambamurthy" userId="f3b8091d-5b2b-4733-9379-2d0af5e7b49a" providerId="ADAL" clId="{5FDDEE3C-F950-415F-BAE5-DDDFA21E1418}" dt="2025-02-04T18:03:08.901" v="3783" actId="1036"/>
          <ac:spMkLst>
            <pc:docMk/>
            <pc:sldMk cId="3353239570" sldId="262"/>
            <ac:spMk id="10" creationId="{94D136F0-8131-C744-5E1E-3CADC298931C}"/>
          </ac:spMkLst>
        </pc:spChg>
        <pc:picChg chg="del">
          <ac:chgData name="Vijay Sambamurthy" userId="f3b8091d-5b2b-4733-9379-2d0af5e7b49a" providerId="ADAL" clId="{5FDDEE3C-F950-415F-BAE5-DDDFA21E1418}" dt="2025-02-04T00:20:25.806" v="447" actId="478"/>
          <ac:picMkLst>
            <pc:docMk/>
            <pc:sldMk cId="3353239570" sldId="262"/>
            <ac:picMk id="4" creationId="{2412CAA6-4EFA-5D0A-01FD-75DD990C39F5}"/>
          </ac:picMkLst>
        </pc:picChg>
        <pc:picChg chg="del">
          <ac:chgData name="Vijay Sambamurthy" userId="f3b8091d-5b2b-4733-9379-2d0af5e7b49a" providerId="ADAL" clId="{5FDDEE3C-F950-415F-BAE5-DDDFA21E1418}" dt="2025-02-04T00:19:59.660" v="440" actId="478"/>
          <ac:picMkLst>
            <pc:docMk/>
            <pc:sldMk cId="3353239570" sldId="262"/>
            <ac:picMk id="5" creationId="{352EA110-45DE-8537-F4AD-2DDAEAF646F3}"/>
          </ac:picMkLst>
        </pc:picChg>
        <pc:picChg chg="add mod">
          <ac:chgData name="Vijay Sambamurthy" userId="f3b8091d-5b2b-4733-9379-2d0af5e7b49a" providerId="ADAL" clId="{5FDDEE3C-F950-415F-BAE5-DDDFA21E1418}" dt="2025-02-04T00:25:57.186" v="521" actId="14100"/>
          <ac:picMkLst>
            <pc:docMk/>
            <pc:sldMk cId="3353239570" sldId="262"/>
            <ac:picMk id="6" creationId="{B9BC5CEA-2D78-0AAC-5552-332C87A57B83}"/>
          </ac:picMkLst>
        </pc:picChg>
        <pc:picChg chg="add mod">
          <ac:chgData name="Vijay Sambamurthy" userId="f3b8091d-5b2b-4733-9379-2d0af5e7b49a" providerId="ADAL" clId="{5FDDEE3C-F950-415F-BAE5-DDDFA21E1418}" dt="2025-02-04T00:25:57.186" v="521" actId="14100"/>
          <ac:picMkLst>
            <pc:docMk/>
            <pc:sldMk cId="3353239570" sldId="262"/>
            <ac:picMk id="11" creationId="{A2EC4643-8801-2E9D-7C82-F61686213B63}"/>
          </ac:picMkLst>
        </pc:picChg>
      </pc:sldChg>
      <pc:sldChg chg="addSp delSp modSp add del mod ord modTransition">
        <pc:chgData name="Vijay Sambamurthy" userId="f3b8091d-5b2b-4733-9379-2d0af5e7b49a" providerId="ADAL" clId="{5FDDEE3C-F950-415F-BAE5-DDDFA21E1418}" dt="2025-02-04T18:07:24.268" v="3821" actId="47"/>
        <pc:sldMkLst>
          <pc:docMk/>
          <pc:sldMk cId="4008026435" sldId="263"/>
        </pc:sldMkLst>
        <pc:spChg chg="mod">
          <ac:chgData name="Vijay Sambamurthy" userId="f3b8091d-5b2b-4733-9379-2d0af5e7b49a" providerId="ADAL" clId="{5FDDEE3C-F950-415F-BAE5-DDDFA21E1418}" dt="2025-02-04T18:01:31.586" v="3777" actId="14100"/>
          <ac:spMkLst>
            <pc:docMk/>
            <pc:sldMk cId="4008026435" sldId="263"/>
            <ac:spMk id="2" creationId="{3455C3E0-7716-2620-B43C-0437F025C840}"/>
          </ac:spMkLst>
        </pc:spChg>
        <pc:spChg chg="add mod">
          <ac:chgData name="Vijay Sambamurthy" userId="f3b8091d-5b2b-4733-9379-2d0af5e7b49a" providerId="ADAL" clId="{5FDDEE3C-F950-415F-BAE5-DDDFA21E1418}" dt="2025-02-04T00:25:34.589" v="518" actId="12788"/>
          <ac:spMkLst>
            <pc:docMk/>
            <pc:sldMk cId="4008026435" sldId="263"/>
            <ac:spMk id="4" creationId="{17EEED51-37C3-F528-05A5-0D56A5740F41}"/>
          </ac:spMkLst>
        </pc:spChg>
        <pc:spChg chg="add mod">
          <ac:chgData name="Vijay Sambamurthy" userId="f3b8091d-5b2b-4733-9379-2d0af5e7b49a" providerId="ADAL" clId="{5FDDEE3C-F950-415F-BAE5-DDDFA21E1418}" dt="2025-02-04T00:25:02.187" v="517" actId="12788"/>
          <ac:spMkLst>
            <pc:docMk/>
            <pc:sldMk cId="4008026435" sldId="263"/>
            <ac:spMk id="5" creationId="{172F15DB-A427-087E-B618-1C1A2EA7C156}"/>
          </ac:spMkLst>
        </pc:spChg>
        <pc:spChg chg="mod">
          <ac:chgData name="Vijay Sambamurthy" userId="f3b8091d-5b2b-4733-9379-2d0af5e7b49a" providerId="ADAL" clId="{5FDDEE3C-F950-415F-BAE5-DDDFA21E1418}" dt="2025-02-04T00:29:11.948" v="572" actId="20577"/>
          <ac:spMkLst>
            <pc:docMk/>
            <pc:sldMk cId="4008026435" sldId="263"/>
            <ac:spMk id="8" creationId="{F35D346D-76FB-3E04-466F-5E591113ACD2}"/>
          </ac:spMkLst>
        </pc:spChg>
        <pc:spChg chg="del">
          <ac:chgData name="Vijay Sambamurthy" userId="f3b8091d-5b2b-4733-9379-2d0af5e7b49a" providerId="ADAL" clId="{5FDDEE3C-F950-415F-BAE5-DDDFA21E1418}" dt="2025-02-04T00:23:29.221" v="454" actId="478"/>
          <ac:spMkLst>
            <pc:docMk/>
            <pc:sldMk cId="4008026435" sldId="263"/>
            <ac:spMk id="10" creationId="{69D8DA68-BF03-A2A9-3BE5-4FBAA514820D}"/>
          </ac:spMkLst>
        </pc:spChg>
        <pc:grpChg chg="add del mod">
          <ac:chgData name="Vijay Sambamurthy" userId="f3b8091d-5b2b-4733-9379-2d0af5e7b49a" providerId="ADAL" clId="{5FDDEE3C-F950-415F-BAE5-DDDFA21E1418}" dt="2025-02-04T00:29:07.702" v="567" actId="478"/>
          <ac:grpSpMkLst>
            <pc:docMk/>
            <pc:sldMk cId="4008026435" sldId="263"/>
            <ac:grpSpMk id="7" creationId="{20BEA49D-BDB4-6C6B-9EAC-AF6CC530255C}"/>
          </ac:grpSpMkLst>
        </pc:grpChg>
        <pc:picChg chg="add mod">
          <ac:chgData name="Vijay Sambamurthy" userId="f3b8091d-5b2b-4733-9379-2d0af5e7b49a" providerId="ADAL" clId="{5FDDEE3C-F950-415F-BAE5-DDDFA21E1418}" dt="2025-02-04T00:25:38.573" v="519" actId="164"/>
          <ac:picMkLst>
            <pc:docMk/>
            <pc:sldMk cId="4008026435" sldId="263"/>
            <ac:picMk id="3" creationId="{D19A3563-351A-5940-ADAC-93E9DF5597A3}"/>
          </ac:picMkLst>
        </pc:picChg>
        <pc:picChg chg="del">
          <ac:chgData name="Vijay Sambamurthy" userId="f3b8091d-5b2b-4733-9379-2d0af5e7b49a" providerId="ADAL" clId="{5FDDEE3C-F950-415F-BAE5-DDDFA21E1418}" dt="2025-02-04T00:23:31.064" v="456" actId="478"/>
          <ac:picMkLst>
            <pc:docMk/>
            <pc:sldMk cId="4008026435" sldId="263"/>
            <ac:picMk id="6" creationId="{5F75BC4D-D782-F53C-AC0F-F92CFEC58F26}"/>
          </ac:picMkLst>
        </pc:picChg>
        <pc:picChg chg="mod">
          <ac:chgData name="Vijay Sambamurthy" userId="f3b8091d-5b2b-4733-9379-2d0af5e7b49a" providerId="ADAL" clId="{5FDDEE3C-F950-415F-BAE5-DDDFA21E1418}" dt="2025-02-04T00:25:38.573" v="519" actId="164"/>
          <ac:picMkLst>
            <pc:docMk/>
            <pc:sldMk cId="4008026435" sldId="263"/>
            <ac:picMk id="11" creationId="{7926FD51-A02E-5376-6D9F-58A1DCA7F10D}"/>
          </ac:picMkLst>
        </pc:picChg>
        <pc:cxnChg chg="del">
          <ac:chgData name="Vijay Sambamurthy" userId="f3b8091d-5b2b-4733-9379-2d0af5e7b49a" providerId="ADAL" clId="{5FDDEE3C-F950-415F-BAE5-DDDFA21E1418}" dt="2025-02-04T00:23:30.628" v="455" actId="478"/>
          <ac:cxnSpMkLst>
            <pc:docMk/>
            <pc:sldMk cId="4008026435" sldId="263"/>
            <ac:cxnSpMk id="9" creationId="{9F901CBC-F7A6-1ADB-07BB-8790F62217FD}"/>
          </ac:cxnSpMkLst>
        </pc:cxnChg>
      </pc:sldChg>
      <pc:sldChg chg="addSp delSp modSp add mod modAnim">
        <pc:chgData name="Vijay Sambamurthy" userId="f3b8091d-5b2b-4733-9379-2d0af5e7b49a" providerId="ADAL" clId="{5FDDEE3C-F950-415F-BAE5-DDDFA21E1418}" dt="2025-02-04T18:08:25.247" v="3827"/>
        <pc:sldMkLst>
          <pc:docMk/>
          <pc:sldMk cId="452208294" sldId="264"/>
        </pc:sldMkLst>
        <pc:spChg chg="mod">
          <ac:chgData name="Vijay Sambamurthy" userId="f3b8091d-5b2b-4733-9379-2d0af5e7b49a" providerId="ADAL" clId="{5FDDEE3C-F950-415F-BAE5-DDDFA21E1418}" dt="2025-02-04T18:01:35.314" v="3778" actId="14100"/>
          <ac:spMkLst>
            <pc:docMk/>
            <pc:sldMk cId="452208294" sldId="264"/>
            <ac:spMk id="2" creationId="{450EF325-7BB4-85B1-359C-CD235A09D7E9}"/>
          </ac:spMkLst>
        </pc:spChg>
        <pc:spChg chg="del">
          <ac:chgData name="Vijay Sambamurthy" userId="f3b8091d-5b2b-4733-9379-2d0af5e7b49a" providerId="ADAL" clId="{5FDDEE3C-F950-415F-BAE5-DDDFA21E1418}" dt="2025-02-04T00:38:12.560" v="706" actId="478"/>
          <ac:spMkLst>
            <pc:docMk/>
            <pc:sldMk cId="452208294" sldId="264"/>
            <ac:spMk id="4" creationId="{4CF8C0C7-52A9-8E5D-E37D-972FB16CB622}"/>
          </ac:spMkLst>
        </pc:spChg>
        <pc:spChg chg="del">
          <ac:chgData name="Vijay Sambamurthy" userId="f3b8091d-5b2b-4733-9379-2d0af5e7b49a" providerId="ADAL" clId="{5FDDEE3C-F950-415F-BAE5-DDDFA21E1418}" dt="2025-02-04T00:38:13.425" v="707" actId="478"/>
          <ac:spMkLst>
            <pc:docMk/>
            <pc:sldMk cId="452208294" sldId="264"/>
            <ac:spMk id="5" creationId="{B8A95A77-74EA-FE28-FBED-E434C2F10A99}"/>
          </ac:spMkLst>
        </pc:spChg>
        <pc:spChg chg="mod">
          <ac:chgData name="Vijay Sambamurthy" userId="f3b8091d-5b2b-4733-9379-2d0af5e7b49a" providerId="ADAL" clId="{5FDDEE3C-F950-415F-BAE5-DDDFA21E1418}" dt="2025-02-04T18:03:37.052" v="3786" actId="14100"/>
          <ac:spMkLst>
            <pc:docMk/>
            <pc:sldMk cId="452208294" sldId="264"/>
            <ac:spMk id="8" creationId="{0355257D-E3CB-283E-9DF1-6D4E2CFBEA5E}"/>
          </ac:spMkLst>
        </pc:spChg>
        <pc:spChg chg="add del">
          <ac:chgData name="Vijay Sambamurthy" userId="f3b8091d-5b2b-4733-9379-2d0af5e7b49a" providerId="ADAL" clId="{5FDDEE3C-F950-415F-BAE5-DDDFA21E1418}" dt="2025-02-04T00:53:16.448" v="761" actId="22"/>
          <ac:spMkLst>
            <pc:docMk/>
            <pc:sldMk cId="452208294" sldId="264"/>
            <ac:spMk id="18" creationId="{2F04A0D7-9425-857B-6C39-A94A437FD4A0}"/>
          </ac:spMkLst>
        </pc:spChg>
        <pc:spChg chg="add mod">
          <ac:chgData name="Vijay Sambamurthy" userId="f3b8091d-5b2b-4733-9379-2d0af5e7b49a" providerId="ADAL" clId="{5FDDEE3C-F950-415F-BAE5-DDDFA21E1418}" dt="2025-02-04T00:55:45.245" v="995" actId="1076"/>
          <ac:spMkLst>
            <pc:docMk/>
            <pc:sldMk cId="452208294" sldId="264"/>
            <ac:spMk id="24" creationId="{F7696EA2-7BA1-00A1-5F1C-761E1CEEDD2F}"/>
          </ac:spMkLst>
        </pc:spChg>
        <pc:spChg chg="add mod">
          <ac:chgData name="Vijay Sambamurthy" userId="f3b8091d-5b2b-4733-9379-2d0af5e7b49a" providerId="ADAL" clId="{5FDDEE3C-F950-415F-BAE5-DDDFA21E1418}" dt="2025-02-04T18:03:31.136" v="3785" actId="1076"/>
          <ac:spMkLst>
            <pc:docMk/>
            <pc:sldMk cId="452208294" sldId="264"/>
            <ac:spMk id="25" creationId="{3482D3B9-6CD4-68BA-8FD6-830DEF8E3680}"/>
          </ac:spMkLst>
        </pc:spChg>
        <pc:spChg chg="add mod">
          <ac:chgData name="Vijay Sambamurthy" userId="f3b8091d-5b2b-4733-9379-2d0af5e7b49a" providerId="ADAL" clId="{5FDDEE3C-F950-415F-BAE5-DDDFA21E1418}" dt="2025-02-04T18:03:27.050" v="3784" actId="1076"/>
          <ac:spMkLst>
            <pc:docMk/>
            <pc:sldMk cId="452208294" sldId="264"/>
            <ac:spMk id="26" creationId="{8EB72B64-A0C9-3B7A-AF3D-E229CB604C02}"/>
          </ac:spMkLst>
        </pc:spChg>
        <pc:grpChg chg="del">
          <ac:chgData name="Vijay Sambamurthy" userId="f3b8091d-5b2b-4733-9379-2d0af5e7b49a" providerId="ADAL" clId="{5FDDEE3C-F950-415F-BAE5-DDDFA21E1418}" dt="2025-02-04T00:29:31.786" v="620" actId="478"/>
          <ac:grpSpMkLst>
            <pc:docMk/>
            <pc:sldMk cId="452208294" sldId="264"/>
            <ac:grpSpMk id="7" creationId="{ACF8C835-7374-0AA1-2BA6-51932D6E62FF}"/>
          </ac:grpSpMkLst>
        </pc:grpChg>
        <pc:picChg chg="add del mod">
          <ac:chgData name="Vijay Sambamurthy" userId="f3b8091d-5b2b-4733-9379-2d0af5e7b49a" providerId="ADAL" clId="{5FDDEE3C-F950-415F-BAE5-DDDFA21E1418}" dt="2025-02-04T00:52:30.104" v="738" actId="478"/>
          <ac:picMkLst>
            <pc:docMk/>
            <pc:sldMk cId="452208294" sldId="264"/>
            <ac:picMk id="9" creationId="{BBFD135C-79FB-87EC-0CA7-83BA9C228E08}"/>
          </ac:picMkLst>
        </pc:picChg>
        <pc:picChg chg="add del mod">
          <ac:chgData name="Vijay Sambamurthy" userId="f3b8091d-5b2b-4733-9379-2d0af5e7b49a" providerId="ADAL" clId="{5FDDEE3C-F950-415F-BAE5-DDDFA21E1418}" dt="2025-02-04T00:52:37.915" v="744" actId="478"/>
          <ac:picMkLst>
            <pc:docMk/>
            <pc:sldMk cId="452208294" sldId="264"/>
            <ac:picMk id="12" creationId="{326FE02E-6767-A446-9457-DBAB0FFB2420}"/>
          </ac:picMkLst>
        </pc:picChg>
        <pc:picChg chg="add mod">
          <ac:chgData name="Vijay Sambamurthy" userId="f3b8091d-5b2b-4733-9379-2d0af5e7b49a" providerId="ADAL" clId="{5FDDEE3C-F950-415F-BAE5-DDDFA21E1418}" dt="2025-02-04T00:53:57.404" v="773" actId="1076"/>
          <ac:picMkLst>
            <pc:docMk/>
            <pc:sldMk cId="452208294" sldId="264"/>
            <ac:picMk id="14" creationId="{01FF6757-EE76-F90C-4762-029C00BB6583}"/>
          </ac:picMkLst>
        </pc:picChg>
        <pc:picChg chg="add mod">
          <ac:chgData name="Vijay Sambamurthy" userId="f3b8091d-5b2b-4733-9379-2d0af5e7b49a" providerId="ADAL" clId="{5FDDEE3C-F950-415F-BAE5-DDDFA21E1418}" dt="2025-02-04T00:53:57.404" v="773" actId="1076"/>
          <ac:picMkLst>
            <pc:docMk/>
            <pc:sldMk cId="452208294" sldId="264"/>
            <ac:picMk id="16" creationId="{AF0AA62B-C191-F0FA-D6F0-49E6BA184483}"/>
          </ac:picMkLst>
        </pc:picChg>
        <pc:picChg chg="add mod">
          <ac:chgData name="Vijay Sambamurthy" userId="f3b8091d-5b2b-4733-9379-2d0af5e7b49a" providerId="ADAL" clId="{5FDDEE3C-F950-415F-BAE5-DDDFA21E1418}" dt="2025-02-04T00:53:57.404" v="773" actId="1076"/>
          <ac:picMkLst>
            <pc:docMk/>
            <pc:sldMk cId="452208294" sldId="264"/>
            <ac:picMk id="20" creationId="{6483ADEC-ABC9-225C-19C4-686C02AF53CA}"/>
          </ac:picMkLst>
        </pc:picChg>
        <pc:cxnChg chg="add mod">
          <ac:chgData name="Vijay Sambamurthy" userId="f3b8091d-5b2b-4733-9379-2d0af5e7b49a" providerId="ADAL" clId="{5FDDEE3C-F950-415F-BAE5-DDDFA21E1418}" dt="2025-02-04T00:53:57.404" v="773" actId="1076"/>
          <ac:cxnSpMkLst>
            <pc:docMk/>
            <pc:sldMk cId="452208294" sldId="264"/>
            <ac:cxnSpMk id="22" creationId="{74E55062-D786-D5A8-09A9-AC83F3DF72A7}"/>
          </ac:cxnSpMkLst>
        </pc:cxnChg>
        <pc:cxnChg chg="add mod">
          <ac:chgData name="Vijay Sambamurthy" userId="f3b8091d-5b2b-4733-9379-2d0af5e7b49a" providerId="ADAL" clId="{5FDDEE3C-F950-415F-BAE5-DDDFA21E1418}" dt="2025-02-04T00:53:57.404" v="773" actId="1076"/>
          <ac:cxnSpMkLst>
            <pc:docMk/>
            <pc:sldMk cId="452208294" sldId="264"/>
            <ac:cxnSpMk id="23" creationId="{86B718A5-7B70-7A4A-8239-FE18F3D8CF90}"/>
          </ac:cxnSpMkLst>
        </pc:cxnChg>
      </pc:sldChg>
      <pc:sldChg chg="add del ord">
        <pc:chgData name="Vijay Sambamurthy" userId="f3b8091d-5b2b-4733-9379-2d0af5e7b49a" providerId="ADAL" clId="{5FDDEE3C-F950-415F-BAE5-DDDFA21E1418}" dt="2025-02-04T00:29:19.033" v="574" actId="47"/>
        <pc:sldMkLst>
          <pc:docMk/>
          <pc:sldMk cId="3567588259" sldId="264"/>
        </pc:sldMkLst>
      </pc:sldChg>
      <pc:sldChg chg="addSp delSp modSp add mod modTransition">
        <pc:chgData name="Vijay Sambamurthy" userId="f3b8091d-5b2b-4733-9379-2d0af5e7b49a" providerId="ADAL" clId="{5FDDEE3C-F950-415F-BAE5-DDDFA21E1418}" dt="2025-02-04T18:07:39.008" v="3823"/>
        <pc:sldMkLst>
          <pc:docMk/>
          <pc:sldMk cId="1455356261" sldId="265"/>
        </pc:sldMkLst>
        <pc:spChg chg="mod">
          <ac:chgData name="Vijay Sambamurthy" userId="f3b8091d-5b2b-4733-9379-2d0af5e7b49a" providerId="ADAL" clId="{5FDDEE3C-F950-415F-BAE5-DDDFA21E1418}" dt="2025-02-04T00:32:32.767" v="627" actId="20577"/>
          <ac:spMkLst>
            <pc:docMk/>
            <pc:sldMk cId="1455356261" sldId="265"/>
            <ac:spMk id="2" creationId="{2E9B9823-3826-90C3-26CF-EA26B4AF333A}"/>
          </ac:spMkLst>
        </pc:spChg>
        <pc:spChg chg="mod">
          <ac:chgData name="Vijay Sambamurthy" userId="f3b8091d-5b2b-4733-9379-2d0af5e7b49a" providerId="ADAL" clId="{5FDDEE3C-F950-415F-BAE5-DDDFA21E1418}" dt="2025-02-04T00:32:49.184" v="704" actId="20577"/>
          <ac:spMkLst>
            <pc:docMk/>
            <pc:sldMk cId="1455356261" sldId="265"/>
            <ac:spMk id="4" creationId="{19387AE0-48D0-1D53-91DE-6E26883FC41C}"/>
          </ac:spMkLst>
        </pc:spChg>
        <pc:spChg chg="del">
          <ac:chgData name="Vijay Sambamurthy" userId="f3b8091d-5b2b-4733-9379-2d0af5e7b49a" providerId="ADAL" clId="{5FDDEE3C-F950-415F-BAE5-DDDFA21E1418}" dt="2025-02-04T00:32:28.991" v="626" actId="478"/>
          <ac:spMkLst>
            <pc:docMk/>
            <pc:sldMk cId="1455356261" sldId="265"/>
            <ac:spMk id="5" creationId="{92CF436F-1397-33A0-EC8C-4BEB1114D887}"/>
          </ac:spMkLst>
        </pc:spChg>
        <pc:spChg chg="del">
          <ac:chgData name="Vijay Sambamurthy" userId="f3b8091d-5b2b-4733-9379-2d0af5e7b49a" providerId="ADAL" clId="{5FDDEE3C-F950-415F-BAE5-DDDFA21E1418}" dt="2025-02-04T00:32:16.189" v="623" actId="478"/>
          <ac:spMkLst>
            <pc:docMk/>
            <pc:sldMk cId="1455356261" sldId="265"/>
            <ac:spMk id="8" creationId="{00F89E57-0271-79CC-7AD2-07C2ED30FC8C}"/>
          </ac:spMkLst>
        </pc:spChg>
        <pc:grpChg chg="del">
          <ac:chgData name="Vijay Sambamurthy" userId="f3b8091d-5b2b-4733-9379-2d0af5e7b49a" providerId="ADAL" clId="{5FDDEE3C-F950-415F-BAE5-DDDFA21E1418}" dt="2025-02-04T00:32:07.158" v="622" actId="478"/>
          <ac:grpSpMkLst>
            <pc:docMk/>
            <pc:sldMk cId="1455356261" sldId="265"/>
            <ac:grpSpMk id="7" creationId="{3FB1F647-2707-CD46-FB58-9CDBF091D17C}"/>
          </ac:grpSpMkLst>
        </pc:grpChg>
        <pc:picChg chg="add mod">
          <ac:chgData name="Vijay Sambamurthy" userId="f3b8091d-5b2b-4733-9379-2d0af5e7b49a" providerId="ADAL" clId="{5FDDEE3C-F950-415F-BAE5-DDDFA21E1418}" dt="2025-02-04T00:32:27.154" v="625" actId="1076"/>
          <ac:picMkLst>
            <pc:docMk/>
            <pc:sldMk cId="1455356261" sldId="265"/>
            <ac:picMk id="6" creationId="{9F704F9E-42B0-ADF0-29E8-DD99B3153B18}"/>
          </ac:picMkLst>
        </pc:picChg>
      </pc:sldChg>
      <pc:sldChg chg="add del">
        <pc:chgData name="Vijay Sambamurthy" userId="f3b8091d-5b2b-4733-9379-2d0af5e7b49a" providerId="ADAL" clId="{5FDDEE3C-F950-415F-BAE5-DDDFA21E1418}" dt="2025-02-04T00:56:59.252" v="997" actId="47"/>
        <pc:sldMkLst>
          <pc:docMk/>
          <pc:sldMk cId="344245665" sldId="266"/>
        </pc:sldMkLst>
      </pc:sldChg>
      <pc:sldChg chg="addSp delSp modSp add mod modTransition delAnim modAnim">
        <pc:chgData name="Vijay Sambamurthy" userId="f3b8091d-5b2b-4733-9379-2d0af5e7b49a" providerId="ADAL" clId="{5FDDEE3C-F950-415F-BAE5-DDDFA21E1418}" dt="2025-02-04T18:14:43.034" v="3875"/>
        <pc:sldMkLst>
          <pc:docMk/>
          <pc:sldMk cId="1715050954" sldId="266"/>
        </pc:sldMkLst>
        <pc:spChg chg="mod">
          <ac:chgData name="Vijay Sambamurthy" userId="f3b8091d-5b2b-4733-9379-2d0af5e7b49a" providerId="ADAL" clId="{5FDDEE3C-F950-415F-BAE5-DDDFA21E1418}" dt="2025-02-04T18:01:39.689" v="3779" actId="14100"/>
          <ac:spMkLst>
            <pc:docMk/>
            <pc:sldMk cId="1715050954" sldId="266"/>
            <ac:spMk id="2" creationId="{8E050EB4-D8C0-54B7-B4DA-37DF6EF6DE3C}"/>
          </ac:spMkLst>
        </pc:spChg>
        <pc:spChg chg="add mod">
          <ac:chgData name="Vijay Sambamurthy" userId="f3b8091d-5b2b-4733-9379-2d0af5e7b49a" providerId="ADAL" clId="{5FDDEE3C-F950-415F-BAE5-DDDFA21E1418}" dt="2025-02-04T01:00:15.208" v="1092" actId="1076"/>
          <ac:spMkLst>
            <pc:docMk/>
            <pc:sldMk cId="1715050954" sldId="266"/>
            <ac:spMk id="5" creationId="{C04920F4-5260-687B-6F95-4A4744827E0B}"/>
          </ac:spMkLst>
        </pc:spChg>
        <pc:spChg chg="add mod">
          <ac:chgData name="Vijay Sambamurthy" userId="f3b8091d-5b2b-4733-9379-2d0af5e7b49a" providerId="ADAL" clId="{5FDDEE3C-F950-415F-BAE5-DDDFA21E1418}" dt="2025-02-04T01:00:46.708" v="1152" actId="1076"/>
          <ac:spMkLst>
            <pc:docMk/>
            <pc:sldMk cId="1715050954" sldId="266"/>
            <ac:spMk id="6" creationId="{A3DC0FA7-6FBD-E959-BAFB-8F0386D9AC0F}"/>
          </ac:spMkLst>
        </pc:spChg>
        <pc:spChg chg="add mod">
          <ac:chgData name="Vijay Sambamurthy" userId="f3b8091d-5b2b-4733-9379-2d0af5e7b49a" providerId="ADAL" clId="{5FDDEE3C-F950-415F-BAE5-DDDFA21E1418}" dt="2025-02-04T01:03:27.855" v="1212" actId="20577"/>
          <ac:spMkLst>
            <pc:docMk/>
            <pc:sldMk cId="1715050954" sldId="266"/>
            <ac:spMk id="7" creationId="{5789F246-26AF-9254-5DBD-9D7E2A15BEAE}"/>
          </ac:spMkLst>
        </pc:spChg>
        <pc:spChg chg="del">
          <ac:chgData name="Vijay Sambamurthy" userId="f3b8091d-5b2b-4733-9379-2d0af5e7b49a" providerId="ADAL" clId="{5FDDEE3C-F950-415F-BAE5-DDDFA21E1418}" dt="2025-02-04T00:57:23.717" v="999" actId="478"/>
          <ac:spMkLst>
            <pc:docMk/>
            <pc:sldMk cId="1715050954" sldId="266"/>
            <ac:spMk id="8" creationId="{BDF456A6-0772-6D99-A2D6-6A79CE1976D0}"/>
          </ac:spMkLst>
        </pc:spChg>
        <pc:spChg chg="del">
          <ac:chgData name="Vijay Sambamurthy" userId="f3b8091d-5b2b-4733-9379-2d0af5e7b49a" providerId="ADAL" clId="{5FDDEE3C-F950-415F-BAE5-DDDFA21E1418}" dt="2025-02-04T00:57:30.743" v="1025" actId="478"/>
          <ac:spMkLst>
            <pc:docMk/>
            <pc:sldMk cId="1715050954" sldId="266"/>
            <ac:spMk id="24" creationId="{F7D3EAFE-CA96-E962-01D5-3A592C7F9F8B}"/>
          </ac:spMkLst>
        </pc:spChg>
        <pc:spChg chg="del">
          <ac:chgData name="Vijay Sambamurthy" userId="f3b8091d-5b2b-4733-9379-2d0af5e7b49a" providerId="ADAL" clId="{5FDDEE3C-F950-415F-BAE5-DDDFA21E1418}" dt="2025-02-04T00:57:36.420" v="1031" actId="478"/>
          <ac:spMkLst>
            <pc:docMk/>
            <pc:sldMk cId="1715050954" sldId="266"/>
            <ac:spMk id="25" creationId="{03349C13-2F24-FF6C-E4ED-F7AFA2752FF0}"/>
          </ac:spMkLst>
        </pc:spChg>
        <pc:spChg chg="del mod">
          <ac:chgData name="Vijay Sambamurthy" userId="f3b8091d-5b2b-4733-9379-2d0af5e7b49a" providerId="ADAL" clId="{5FDDEE3C-F950-415F-BAE5-DDDFA21E1418}" dt="2025-02-04T00:57:40.006" v="1033" actId="478"/>
          <ac:spMkLst>
            <pc:docMk/>
            <pc:sldMk cId="1715050954" sldId="266"/>
            <ac:spMk id="26" creationId="{51F38C1C-9288-CAE4-7E09-CC2453AF6F33}"/>
          </ac:spMkLst>
        </pc:spChg>
        <pc:picChg chg="add mod">
          <ac:chgData name="Vijay Sambamurthy" userId="f3b8091d-5b2b-4733-9379-2d0af5e7b49a" providerId="ADAL" clId="{5FDDEE3C-F950-415F-BAE5-DDDFA21E1418}" dt="2025-02-04T01:01:25.220" v="1155" actId="29295"/>
          <ac:picMkLst>
            <pc:docMk/>
            <pc:sldMk cId="1715050954" sldId="266"/>
            <ac:picMk id="4" creationId="{2B996A76-94EF-BBF9-7A8D-638F5429A0C3}"/>
          </ac:picMkLst>
        </pc:picChg>
        <pc:picChg chg="add mod">
          <ac:chgData name="Vijay Sambamurthy" userId="f3b8091d-5b2b-4733-9379-2d0af5e7b49a" providerId="ADAL" clId="{5FDDEE3C-F950-415F-BAE5-DDDFA21E1418}" dt="2025-02-04T18:14:29.695" v="3870" actId="1076"/>
          <ac:picMkLst>
            <pc:docMk/>
            <pc:sldMk cId="1715050954" sldId="266"/>
            <ac:picMk id="8" creationId="{6F03D2A0-B498-DF57-F322-F5BBAB621637}"/>
          </ac:picMkLst>
        </pc:picChg>
        <pc:picChg chg="add del mod">
          <ac:chgData name="Vijay Sambamurthy" userId="f3b8091d-5b2b-4733-9379-2d0af5e7b49a" providerId="ADAL" clId="{5FDDEE3C-F950-415F-BAE5-DDDFA21E1418}" dt="2025-02-04T01:03:04.708" v="1159" actId="478"/>
          <ac:picMkLst>
            <pc:docMk/>
            <pc:sldMk cId="1715050954" sldId="266"/>
            <ac:picMk id="10" creationId="{CFB31744-0192-7A9D-77CC-C79D7C205327}"/>
          </ac:picMkLst>
        </pc:picChg>
        <pc:picChg chg="add del mod">
          <ac:chgData name="Vijay Sambamurthy" userId="f3b8091d-5b2b-4733-9379-2d0af5e7b49a" providerId="ADAL" clId="{5FDDEE3C-F950-415F-BAE5-DDDFA21E1418}" dt="2025-02-04T18:14:27.603" v="3869" actId="478"/>
          <ac:picMkLst>
            <pc:docMk/>
            <pc:sldMk cId="1715050954" sldId="266"/>
            <ac:picMk id="12" creationId="{9F4538E9-87B6-7161-FBDB-D74DF8ADCD23}"/>
          </ac:picMkLst>
        </pc:picChg>
        <pc:picChg chg="del">
          <ac:chgData name="Vijay Sambamurthy" userId="f3b8091d-5b2b-4733-9379-2d0af5e7b49a" providerId="ADAL" clId="{5FDDEE3C-F950-415F-BAE5-DDDFA21E1418}" dt="2025-02-04T00:57:32.265" v="1026" actId="478"/>
          <ac:picMkLst>
            <pc:docMk/>
            <pc:sldMk cId="1715050954" sldId="266"/>
            <ac:picMk id="14" creationId="{01C30CF6-9A7B-9E92-5A91-DD9FE3ACD4DD}"/>
          </ac:picMkLst>
        </pc:picChg>
        <pc:picChg chg="add mod">
          <ac:chgData name="Vijay Sambamurthy" userId="f3b8091d-5b2b-4733-9379-2d0af5e7b49a" providerId="ADAL" clId="{5FDDEE3C-F950-415F-BAE5-DDDFA21E1418}" dt="2025-02-04T01:03:54.677" v="1216" actId="1076"/>
          <ac:picMkLst>
            <pc:docMk/>
            <pc:sldMk cId="1715050954" sldId="266"/>
            <ac:picMk id="15" creationId="{7DBB4886-F6E3-E57C-ED26-86C309329FDB}"/>
          </ac:picMkLst>
        </pc:picChg>
        <pc:picChg chg="del">
          <ac:chgData name="Vijay Sambamurthy" userId="f3b8091d-5b2b-4733-9379-2d0af5e7b49a" providerId="ADAL" clId="{5FDDEE3C-F950-415F-BAE5-DDDFA21E1418}" dt="2025-02-04T00:57:33.510" v="1028" actId="478"/>
          <ac:picMkLst>
            <pc:docMk/>
            <pc:sldMk cId="1715050954" sldId="266"/>
            <ac:picMk id="16" creationId="{DEDFB739-2FC9-F3C1-60E0-C367F3F2716A}"/>
          </ac:picMkLst>
        </pc:picChg>
        <pc:picChg chg="del">
          <ac:chgData name="Vijay Sambamurthy" userId="f3b8091d-5b2b-4733-9379-2d0af5e7b49a" providerId="ADAL" clId="{5FDDEE3C-F950-415F-BAE5-DDDFA21E1418}" dt="2025-02-04T00:57:34.089" v="1029" actId="478"/>
          <ac:picMkLst>
            <pc:docMk/>
            <pc:sldMk cId="1715050954" sldId="266"/>
            <ac:picMk id="20" creationId="{FDE55CED-BBAA-B33A-DD97-E44290B8E342}"/>
          </ac:picMkLst>
        </pc:picChg>
        <pc:cxnChg chg="del">
          <ac:chgData name="Vijay Sambamurthy" userId="f3b8091d-5b2b-4733-9379-2d0af5e7b49a" providerId="ADAL" clId="{5FDDEE3C-F950-415F-BAE5-DDDFA21E1418}" dt="2025-02-04T00:57:33.016" v="1027" actId="478"/>
          <ac:cxnSpMkLst>
            <pc:docMk/>
            <pc:sldMk cId="1715050954" sldId="266"/>
            <ac:cxnSpMk id="22" creationId="{937C6D8C-4DEF-D748-FC0A-5A0003B83D4D}"/>
          </ac:cxnSpMkLst>
        </pc:cxnChg>
        <pc:cxnChg chg="del">
          <ac:chgData name="Vijay Sambamurthy" userId="f3b8091d-5b2b-4733-9379-2d0af5e7b49a" providerId="ADAL" clId="{5FDDEE3C-F950-415F-BAE5-DDDFA21E1418}" dt="2025-02-04T00:57:34.896" v="1030" actId="478"/>
          <ac:cxnSpMkLst>
            <pc:docMk/>
            <pc:sldMk cId="1715050954" sldId="266"/>
            <ac:cxnSpMk id="23" creationId="{4A4BAF3E-C050-8B3E-88EB-2834209FB01B}"/>
          </ac:cxnSpMkLst>
        </pc:cxnChg>
      </pc:sldChg>
      <pc:sldChg chg="addSp delSp modSp add mod">
        <pc:chgData name="Vijay Sambamurthy" userId="f3b8091d-5b2b-4733-9379-2d0af5e7b49a" providerId="ADAL" clId="{5FDDEE3C-F950-415F-BAE5-DDDFA21E1418}" dt="2025-02-04T01:18:38.250" v="1384" actId="1076"/>
        <pc:sldMkLst>
          <pc:docMk/>
          <pc:sldMk cId="154615299" sldId="267"/>
        </pc:sldMkLst>
        <pc:spChg chg="mod">
          <ac:chgData name="Vijay Sambamurthy" userId="f3b8091d-5b2b-4733-9379-2d0af5e7b49a" providerId="ADAL" clId="{5FDDEE3C-F950-415F-BAE5-DDDFA21E1418}" dt="2025-02-04T01:04:19.909" v="1239" actId="20577"/>
          <ac:spMkLst>
            <pc:docMk/>
            <pc:sldMk cId="154615299" sldId="267"/>
            <ac:spMk id="2" creationId="{6751EEC4-FBA6-7226-A53B-FA7309A1B1FC}"/>
          </ac:spMkLst>
        </pc:spChg>
        <pc:spChg chg="del">
          <ac:chgData name="Vijay Sambamurthy" userId="f3b8091d-5b2b-4733-9379-2d0af5e7b49a" providerId="ADAL" clId="{5FDDEE3C-F950-415F-BAE5-DDDFA21E1418}" dt="2025-02-04T01:04:24.572" v="1240" actId="478"/>
          <ac:spMkLst>
            <pc:docMk/>
            <pc:sldMk cId="154615299" sldId="267"/>
            <ac:spMk id="5" creationId="{841509F4-FE3F-8DF5-9D3A-41EE5B2067BE}"/>
          </ac:spMkLst>
        </pc:spChg>
        <pc:spChg chg="del">
          <ac:chgData name="Vijay Sambamurthy" userId="f3b8091d-5b2b-4733-9379-2d0af5e7b49a" providerId="ADAL" clId="{5FDDEE3C-F950-415F-BAE5-DDDFA21E1418}" dt="2025-02-04T01:04:24.572" v="1240" actId="478"/>
          <ac:spMkLst>
            <pc:docMk/>
            <pc:sldMk cId="154615299" sldId="267"/>
            <ac:spMk id="6" creationId="{9A9F679C-96C0-DC00-5065-00CD04B116AB}"/>
          </ac:spMkLst>
        </pc:spChg>
        <pc:spChg chg="del">
          <ac:chgData name="Vijay Sambamurthy" userId="f3b8091d-5b2b-4733-9379-2d0af5e7b49a" providerId="ADAL" clId="{5FDDEE3C-F950-415F-BAE5-DDDFA21E1418}" dt="2025-02-04T01:04:26.893" v="1241" actId="478"/>
          <ac:spMkLst>
            <pc:docMk/>
            <pc:sldMk cId="154615299" sldId="267"/>
            <ac:spMk id="7" creationId="{C8FF8530-7B46-F597-2E21-00F35C0980F1}"/>
          </ac:spMkLst>
        </pc:spChg>
        <pc:picChg chg="del">
          <ac:chgData name="Vijay Sambamurthy" userId="f3b8091d-5b2b-4733-9379-2d0af5e7b49a" providerId="ADAL" clId="{5FDDEE3C-F950-415F-BAE5-DDDFA21E1418}" dt="2025-02-04T01:04:24.572" v="1240" actId="478"/>
          <ac:picMkLst>
            <pc:docMk/>
            <pc:sldMk cId="154615299" sldId="267"/>
            <ac:picMk id="4" creationId="{F57E2240-EE7C-CC45-8038-6E8E0011E204}"/>
          </ac:picMkLst>
        </pc:picChg>
        <pc:picChg chg="add del mod">
          <ac:chgData name="Vijay Sambamurthy" userId="f3b8091d-5b2b-4733-9379-2d0af5e7b49a" providerId="ADAL" clId="{5FDDEE3C-F950-415F-BAE5-DDDFA21E1418}" dt="2025-02-04T01:16:22.922" v="1245" actId="478"/>
          <ac:picMkLst>
            <pc:docMk/>
            <pc:sldMk cId="154615299" sldId="267"/>
            <ac:picMk id="8" creationId="{C6B3535E-4433-6935-E917-9339073B197D}"/>
          </ac:picMkLst>
        </pc:picChg>
        <pc:picChg chg="add mod">
          <ac:chgData name="Vijay Sambamurthy" userId="f3b8091d-5b2b-4733-9379-2d0af5e7b49a" providerId="ADAL" clId="{5FDDEE3C-F950-415F-BAE5-DDDFA21E1418}" dt="2025-02-04T01:18:38.250" v="1384" actId="1076"/>
          <ac:picMkLst>
            <pc:docMk/>
            <pc:sldMk cId="154615299" sldId="267"/>
            <ac:picMk id="10" creationId="{82963AAD-7536-DAF6-8678-AA6F9E2E0C15}"/>
          </ac:picMkLst>
        </pc:picChg>
        <pc:picChg chg="del">
          <ac:chgData name="Vijay Sambamurthy" userId="f3b8091d-5b2b-4733-9379-2d0af5e7b49a" providerId="ADAL" clId="{5FDDEE3C-F950-415F-BAE5-DDDFA21E1418}" dt="2025-02-04T01:04:24.572" v="1240" actId="478"/>
          <ac:picMkLst>
            <pc:docMk/>
            <pc:sldMk cId="154615299" sldId="267"/>
            <ac:picMk id="12" creationId="{92845453-1454-E37B-6605-4D1F91EA1781}"/>
          </ac:picMkLst>
        </pc:picChg>
        <pc:picChg chg="del">
          <ac:chgData name="Vijay Sambamurthy" userId="f3b8091d-5b2b-4733-9379-2d0af5e7b49a" providerId="ADAL" clId="{5FDDEE3C-F950-415F-BAE5-DDDFA21E1418}" dt="2025-02-04T01:04:24.572" v="1240" actId="478"/>
          <ac:picMkLst>
            <pc:docMk/>
            <pc:sldMk cId="154615299" sldId="267"/>
            <ac:picMk id="15" creationId="{3E014FD3-BC28-C1CC-DDA1-42E8512B3B63}"/>
          </ac:picMkLst>
        </pc:picChg>
      </pc:sldChg>
      <pc:sldChg chg="delSp modSp add del mod">
        <pc:chgData name="Vijay Sambamurthy" userId="f3b8091d-5b2b-4733-9379-2d0af5e7b49a" providerId="ADAL" clId="{5FDDEE3C-F950-415F-BAE5-DDDFA21E1418}" dt="2025-02-04T01:16:45.636" v="1255" actId="47"/>
        <pc:sldMkLst>
          <pc:docMk/>
          <pc:sldMk cId="2807988045" sldId="268"/>
        </pc:sldMkLst>
        <pc:spChg chg="mod">
          <ac:chgData name="Vijay Sambamurthy" userId="f3b8091d-5b2b-4733-9379-2d0af5e7b49a" providerId="ADAL" clId="{5FDDEE3C-F950-415F-BAE5-DDDFA21E1418}" dt="2025-02-04T01:16:44.065" v="1254" actId="20577"/>
          <ac:spMkLst>
            <pc:docMk/>
            <pc:sldMk cId="2807988045" sldId="268"/>
            <ac:spMk id="2" creationId="{2E8D4C29-D5F0-6EC6-7109-30170ED8D27F}"/>
          </ac:spMkLst>
        </pc:spChg>
        <pc:picChg chg="del">
          <ac:chgData name="Vijay Sambamurthy" userId="f3b8091d-5b2b-4733-9379-2d0af5e7b49a" providerId="ADAL" clId="{5FDDEE3C-F950-415F-BAE5-DDDFA21E1418}" dt="2025-02-04T01:16:42.156" v="1250" actId="478"/>
          <ac:picMkLst>
            <pc:docMk/>
            <pc:sldMk cId="2807988045" sldId="268"/>
            <ac:picMk id="10" creationId="{7A810F2D-8E38-EDEA-5ACF-285F6B8AA584}"/>
          </ac:picMkLst>
        </pc:picChg>
      </pc:sldChg>
      <pc:sldChg chg="addSp delSp modSp new mod modClrScheme chgLayout">
        <pc:chgData name="Vijay Sambamurthy" userId="f3b8091d-5b2b-4733-9379-2d0af5e7b49a" providerId="ADAL" clId="{5FDDEE3C-F950-415F-BAE5-DDDFA21E1418}" dt="2025-02-04T01:17:26.444" v="1276" actId="1076"/>
        <pc:sldMkLst>
          <pc:docMk/>
          <pc:sldMk cId="3658148407" sldId="268"/>
        </pc:sldMkLst>
        <pc:spChg chg="del mod ord">
          <ac:chgData name="Vijay Sambamurthy" userId="f3b8091d-5b2b-4733-9379-2d0af5e7b49a" providerId="ADAL" clId="{5FDDEE3C-F950-415F-BAE5-DDDFA21E1418}" dt="2025-02-04T01:16:50.079" v="1257" actId="700"/>
          <ac:spMkLst>
            <pc:docMk/>
            <pc:sldMk cId="3658148407" sldId="268"/>
            <ac:spMk id="2" creationId="{3AEA675C-7945-3FB3-5C3E-E67155E915CD}"/>
          </ac:spMkLst>
        </pc:spChg>
        <pc:spChg chg="del mod ord">
          <ac:chgData name="Vijay Sambamurthy" userId="f3b8091d-5b2b-4733-9379-2d0af5e7b49a" providerId="ADAL" clId="{5FDDEE3C-F950-415F-BAE5-DDDFA21E1418}" dt="2025-02-04T01:16:50.079" v="1257" actId="700"/>
          <ac:spMkLst>
            <pc:docMk/>
            <pc:sldMk cId="3658148407" sldId="268"/>
            <ac:spMk id="3" creationId="{5D707E2E-9BC4-F009-0C57-0772A0ADB0BA}"/>
          </ac:spMkLst>
        </pc:spChg>
        <pc:spChg chg="add mod ord">
          <ac:chgData name="Vijay Sambamurthy" userId="f3b8091d-5b2b-4733-9379-2d0af5e7b49a" providerId="ADAL" clId="{5FDDEE3C-F950-415F-BAE5-DDDFA21E1418}" dt="2025-02-04T01:17:26.444" v="1276" actId="1076"/>
          <ac:spMkLst>
            <pc:docMk/>
            <pc:sldMk cId="3658148407" sldId="268"/>
            <ac:spMk id="4" creationId="{8B32154F-1B2A-99E0-3B65-9971E17694CD}"/>
          </ac:spMkLst>
        </pc:spChg>
        <pc:spChg chg="add del mod ord">
          <ac:chgData name="Vijay Sambamurthy" userId="f3b8091d-5b2b-4733-9379-2d0af5e7b49a" providerId="ADAL" clId="{5FDDEE3C-F950-415F-BAE5-DDDFA21E1418}" dt="2025-02-04T01:17:08.426" v="1272" actId="478"/>
          <ac:spMkLst>
            <pc:docMk/>
            <pc:sldMk cId="3658148407" sldId="268"/>
            <ac:spMk id="5" creationId="{12ACE8E3-50C2-F246-4E48-E52AA571B951}"/>
          </ac:spMkLst>
        </pc:spChg>
      </pc:sldChg>
      <pc:sldChg chg="add del ord">
        <pc:chgData name="Vijay Sambamurthy" userId="f3b8091d-5b2b-4733-9379-2d0af5e7b49a" providerId="ADAL" clId="{5FDDEE3C-F950-415F-BAE5-DDDFA21E1418}" dt="2025-02-04T01:17:32.364" v="1280" actId="47"/>
        <pc:sldMkLst>
          <pc:docMk/>
          <pc:sldMk cId="1036784714" sldId="269"/>
        </pc:sldMkLst>
      </pc:sldChg>
      <pc:sldChg chg="addSp delSp modSp add mod ord modTransition modAnim">
        <pc:chgData name="Vijay Sambamurthy" userId="f3b8091d-5b2b-4733-9379-2d0af5e7b49a" providerId="ADAL" clId="{5FDDEE3C-F950-415F-BAE5-DDDFA21E1418}" dt="2025-02-04T18:15:17.097" v="3876"/>
        <pc:sldMkLst>
          <pc:docMk/>
          <pc:sldMk cId="3581155920" sldId="269"/>
        </pc:sldMkLst>
        <pc:spChg chg="mod">
          <ac:chgData name="Vijay Sambamurthy" userId="f3b8091d-5b2b-4733-9379-2d0af5e7b49a" providerId="ADAL" clId="{5FDDEE3C-F950-415F-BAE5-DDDFA21E1418}" dt="2025-02-04T01:33:48.708" v="2086" actId="20577"/>
          <ac:spMkLst>
            <pc:docMk/>
            <pc:sldMk cId="3581155920" sldId="269"/>
            <ac:spMk id="2" creationId="{D132E9DB-8A74-D48F-ECD9-161F8E8E8590}"/>
          </ac:spMkLst>
        </pc:spChg>
        <pc:spChg chg="mod">
          <ac:chgData name="Vijay Sambamurthy" userId="f3b8091d-5b2b-4733-9379-2d0af5e7b49a" providerId="ADAL" clId="{5FDDEE3C-F950-415F-BAE5-DDDFA21E1418}" dt="2025-02-04T01:17:51.987" v="1314" actId="20577"/>
          <ac:spMkLst>
            <pc:docMk/>
            <pc:sldMk cId="3581155920" sldId="269"/>
            <ac:spMk id="8" creationId="{C1B6B3BB-FFE8-6234-A3F7-67D0666D5A3A}"/>
          </ac:spMkLst>
        </pc:spChg>
        <pc:spChg chg="mod">
          <ac:chgData name="Vijay Sambamurthy" userId="f3b8091d-5b2b-4733-9379-2d0af5e7b49a" providerId="ADAL" clId="{5FDDEE3C-F950-415F-BAE5-DDDFA21E1418}" dt="2025-02-04T01:21:23.673" v="1430" actId="20577"/>
          <ac:spMkLst>
            <pc:docMk/>
            <pc:sldMk cId="3581155920" sldId="269"/>
            <ac:spMk id="24" creationId="{E93C09D9-F614-EAC9-3DB6-E6B1076D5492}"/>
          </ac:spMkLst>
        </pc:spChg>
        <pc:spChg chg="del">
          <ac:chgData name="Vijay Sambamurthy" userId="f3b8091d-5b2b-4733-9379-2d0af5e7b49a" providerId="ADAL" clId="{5FDDEE3C-F950-415F-BAE5-DDDFA21E1418}" dt="2025-02-04T01:18:05.437" v="1374" actId="478"/>
          <ac:spMkLst>
            <pc:docMk/>
            <pc:sldMk cId="3581155920" sldId="269"/>
            <ac:spMk id="25" creationId="{EB4C7172-B356-4017-26FE-BCB2A7F931A5}"/>
          </ac:spMkLst>
        </pc:spChg>
        <pc:spChg chg="del">
          <ac:chgData name="Vijay Sambamurthy" userId="f3b8091d-5b2b-4733-9379-2d0af5e7b49a" providerId="ADAL" clId="{5FDDEE3C-F950-415F-BAE5-DDDFA21E1418}" dt="2025-02-04T01:18:06.216" v="1375" actId="478"/>
          <ac:spMkLst>
            <pc:docMk/>
            <pc:sldMk cId="3581155920" sldId="269"/>
            <ac:spMk id="26" creationId="{EE432A30-722E-0209-613A-4B53CB503FCA}"/>
          </ac:spMkLst>
        </pc:spChg>
        <pc:picChg chg="add mod">
          <ac:chgData name="Vijay Sambamurthy" userId="f3b8091d-5b2b-4733-9379-2d0af5e7b49a" providerId="ADAL" clId="{5FDDEE3C-F950-415F-BAE5-DDDFA21E1418}" dt="2025-02-04T01:19:10.145" v="1390" actId="1076"/>
          <ac:picMkLst>
            <pc:docMk/>
            <pc:sldMk cId="3581155920" sldId="269"/>
            <ac:picMk id="4" creationId="{960C46B8-336D-8E64-3132-7B794D9B74DD}"/>
          </ac:picMkLst>
        </pc:picChg>
        <pc:picChg chg="add mod">
          <ac:chgData name="Vijay Sambamurthy" userId="f3b8091d-5b2b-4733-9379-2d0af5e7b49a" providerId="ADAL" clId="{5FDDEE3C-F950-415F-BAE5-DDDFA21E1418}" dt="2025-02-04T01:19:42.661" v="1400" actId="1076"/>
          <ac:picMkLst>
            <pc:docMk/>
            <pc:sldMk cId="3581155920" sldId="269"/>
            <ac:picMk id="6" creationId="{D0CDA0CF-11D5-AC20-5AFE-8878C3DAE5F9}"/>
          </ac:picMkLst>
        </pc:picChg>
        <pc:picChg chg="add mod">
          <ac:chgData name="Vijay Sambamurthy" userId="f3b8091d-5b2b-4733-9379-2d0af5e7b49a" providerId="ADAL" clId="{5FDDEE3C-F950-415F-BAE5-DDDFA21E1418}" dt="2025-02-04T01:20:16.516" v="1407" actId="1076"/>
          <ac:picMkLst>
            <pc:docMk/>
            <pc:sldMk cId="3581155920" sldId="269"/>
            <ac:picMk id="9" creationId="{CA70B6FE-E941-E371-E045-A18F01F119B5}"/>
          </ac:picMkLst>
        </pc:picChg>
        <pc:picChg chg="del">
          <ac:chgData name="Vijay Sambamurthy" userId="f3b8091d-5b2b-4733-9379-2d0af5e7b49a" providerId="ADAL" clId="{5FDDEE3C-F950-415F-BAE5-DDDFA21E1418}" dt="2025-02-04T01:20:03.625" v="1403" actId="478"/>
          <ac:picMkLst>
            <pc:docMk/>
            <pc:sldMk cId="3581155920" sldId="269"/>
            <ac:picMk id="14" creationId="{B3B86B47-82F8-E73C-7D6E-59DB4791D02C}"/>
          </ac:picMkLst>
        </pc:picChg>
        <pc:picChg chg="del">
          <ac:chgData name="Vijay Sambamurthy" userId="f3b8091d-5b2b-4733-9379-2d0af5e7b49a" providerId="ADAL" clId="{5FDDEE3C-F950-415F-BAE5-DDDFA21E1418}" dt="2025-02-04T01:18:56.685" v="1385" actId="478"/>
          <ac:picMkLst>
            <pc:docMk/>
            <pc:sldMk cId="3581155920" sldId="269"/>
            <ac:picMk id="16" creationId="{356B560B-ABE9-7044-C592-641143FE52A6}"/>
          </ac:picMkLst>
        </pc:picChg>
        <pc:picChg chg="del mod">
          <ac:chgData name="Vijay Sambamurthy" userId="f3b8091d-5b2b-4733-9379-2d0af5e7b49a" providerId="ADAL" clId="{5FDDEE3C-F950-415F-BAE5-DDDFA21E1418}" dt="2025-02-04T01:19:18.280" v="1394" actId="478"/>
          <ac:picMkLst>
            <pc:docMk/>
            <pc:sldMk cId="3581155920" sldId="269"/>
            <ac:picMk id="20" creationId="{102DEA15-4226-27CB-3F95-B884BF0A0320}"/>
          </ac:picMkLst>
        </pc:picChg>
        <pc:cxnChg chg="mod">
          <ac:chgData name="Vijay Sambamurthy" userId="f3b8091d-5b2b-4733-9379-2d0af5e7b49a" providerId="ADAL" clId="{5FDDEE3C-F950-415F-BAE5-DDDFA21E1418}" dt="2025-02-04T01:19:50.624" v="1402" actId="1076"/>
          <ac:cxnSpMkLst>
            <pc:docMk/>
            <pc:sldMk cId="3581155920" sldId="269"/>
            <ac:cxnSpMk id="22" creationId="{3919C952-FA42-C5D4-33B5-3D1AB6CDF78D}"/>
          </ac:cxnSpMkLst>
        </pc:cxnChg>
        <pc:cxnChg chg="mod">
          <ac:chgData name="Vijay Sambamurthy" userId="f3b8091d-5b2b-4733-9379-2d0af5e7b49a" providerId="ADAL" clId="{5FDDEE3C-F950-415F-BAE5-DDDFA21E1418}" dt="2025-02-04T01:19:47.780" v="1401" actId="1076"/>
          <ac:cxnSpMkLst>
            <pc:docMk/>
            <pc:sldMk cId="3581155920" sldId="269"/>
            <ac:cxnSpMk id="23" creationId="{0B3D9399-3A6E-3853-0102-C171E6724259}"/>
          </ac:cxnSpMkLst>
        </pc:cxnChg>
      </pc:sldChg>
      <pc:sldChg chg="addSp delSp modSp add mod modAnim">
        <pc:chgData name="Vijay Sambamurthy" userId="f3b8091d-5b2b-4733-9379-2d0af5e7b49a" providerId="ADAL" clId="{5FDDEE3C-F950-415F-BAE5-DDDFA21E1418}" dt="2025-02-05T03:33:41.814" v="4194" actId="20577"/>
        <pc:sldMkLst>
          <pc:docMk/>
          <pc:sldMk cId="4047558868" sldId="270"/>
        </pc:sldMkLst>
        <pc:spChg chg="mod">
          <ac:chgData name="Vijay Sambamurthy" userId="f3b8091d-5b2b-4733-9379-2d0af5e7b49a" providerId="ADAL" clId="{5FDDEE3C-F950-415F-BAE5-DDDFA21E1418}" dt="2025-02-04T01:43:28.055" v="2403" actId="20577"/>
          <ac:spMkLst>
            <pc:docMk/>
            <pc:sldMk cId="4047558868" sldId="270"/>
            <ac:spMk id="2" creationId="{1CBF69FF-88CE-3C83-0641-4CB3751C5D64}"/>
          </ac:spMkLst>
        </pc:spChg>
        <pc:spChg chg="add del mod">
          <ac:chgData name="Vijay Sambamurthy" userId="f3b8091d-5b2b-4733-9379-2d0af5e7b49a" providerId="ADAL" clId="{5FDDEE3C-F950-415F-BAE5-DDDFA21E1418}" dt="2025-02-04T01:22:05.811" v="1452" actId="478"/>
          <ac:spMkLst>
            <pc:docMk/>
            <pc:sldMk cId="4047558868" sldId="270"/>
            <ac:spMk id="3" creationId="{8F208977-A375-E3E7-DAB5-25AD2858248D}"/>
          </ac:spMkLst>
        </pc:spChg>
        <pc:spChg chg="add del mod">
          <ac:chgData name="Vijay Sambamurthy" userId="f3b8091d-5b2b-4733-9379-2d0af5e7b49a" providerId="ADAL" clId="{5FDDEE3C-F950-415F-BAE5-DDDFA21E1418}" dt="2025-02-04T01:28:24.788" v="1761" actId="478"/>
          <ac:spMkLst>
            <pc:docMk/>
            <pc:sldMk cId="4047558868" sldId="270"/>
            <ac:spMk id="5" creationId="{54BFAB1C-A302-7B4F-5816-ECBF4B5F8C14}"/>
          </ac:spMkLst>
        </pc:spChg>
        <pc:spChg chg="add mod">
          <ac:chgData name="Vijay Sambamurthy" userId="f3b8091d-5b2b-4733-9379-2d0af5e7b49a" providerId="ADAL" clId="{5FDDEE3C-F950-415F-BAE5-DDDFA21E1418}" dt="2025-02-04T18:01:56.630" v="3781" actId="14100"/>
          <ac:spMkLst>
            <pc:docMk/>
            <pc:sldMk cId="4047558868" sldId="270"/>
            <ac:spMk id="7" creationId="{1E4CF6DA-D761-831B-F9D6-ACAF4BEEE6C2}"/>
          </ac:spMkLst>
        </pc:spChg>
        <pc:spChg chg="add mod">
          <ac:chgData name="Vijay Sambamurthy" userId="f3b8091d-5b2b-4733-9379-2d0af5e7b49a" providerId="ADAL" clId="{5FDDEE3C-F950-415F-BAE5-DDDFA21E1418}" dt="2025-02-04T02:57:23.542" v="3632" actId="20577"/>
          <ac:spMkLst>
            <pc:docMk/>
            <pc:sldMk cId="4047558868" sldId="270"/>
            <ac:spMk id="10" creationId="{B1832A96-7C66-AF84-C629-34E7BC78A0A7}"/>
          </ac:spMkLst>
        </pc:spChg>
        <pc:spChg chg="add mod">
          <ac:chgData name="Vijay Sambamurthy" userId="f3b8091d-5b2b-4733-9379-2d0af5e7b49a" providerId="ADAL" clId="{5FDDEE3C-F950-415F-BAE5-DDDFA21E1418}" dt="2025-02-04T01:32:18.478" v="2073" actId="1076"/>
          <ac:spMkLst>
            <pc:docMk/>
            <pc:sldMk cId="4047558868" sldId="270"/>
            <ac:spMk id="11" creationId="{2452283E-36C6-8C82-AD05-86B9FACB77FE}"/>
          </ac:spMkLst>
        </pc:spChg>
        <pc:spChg chg="add mod">
          <ac:chgData name="Vijay Sambamurthy" userId="f3b8091d-5b2b-4733-9379-2d0af5e7b49a" providerId="ADAL" clId="{5FDDEE3C-F950-415F-BAE5-DDDFA21E1418}" dt="2025-02-04T01:32:18.478" v="2073" actId="1076"/>
          <ac:spMkLst>
            <pc:docMk/>
            <pc:sldMk cId="4047558868" sldId="270"/>
            <ac:spMk id="12" creationId="{E1E6D07A-B29E-0FF5-F546-5521EC62D5DC}"/>
          </ac:spMkLst>
        </pc:spChg>
        <pc:spChg chg="add mod">
          <ac:chgData name="Vijay Sambamurthy" userId="f3b8091d-5b2b-4733-9379-2d0af5e7b49a" providerId="ADAL" clId="{5FDDEE3C-F950-415F-BAE5-DDDFA21E1418}" dt="2025-02-04T01:32:18.478" v="2073" actId="1076"/>
          <ac:spMkLst>
            <pc:docMk/>
            <pc:sldMk cId="4047558868" sldId="270"/>
            <ac:spMk id="13" creationId="{B6EC22FC-3E73-FDFF-D507-90144550B22C}"/>
          </ac:spMkLst>
        </pc:spChg>
        <pc:spChg chg="add mod">
          <ac:chgData name="Vijay Sambamurthy" userId="f3b8091d-5b2b-4733-9379-2d0af5e7b49a" providerId="ADAL" clId="{5FDDEE3C-F950-415F-BAE5-DDDFA21E1418}" dt="2025-02-04T01:32:18.478" v="2073" actId="1076"/>
          <ac:spMkLst>
            <pc:docMk/>
            <pc:sldMk cId="4047558868" sldId="270"/>
            <ac:spMk id="14" creationId="{B3214DFF-FB6A-0BD4-30F0-2FB5A06F047F}"/>
          </ac:spMkLst>
        </pc:spChg>
        <pc:spChg chg="add mod">
          <ac:chgData name="Vijay Sambamurthy" userId="f3b8091d-5b2b-4733-9379-2d0af5e7b49a" providerId="ADAL" clId="{5FDDEE3C-F950-415F-BAE5-DDDFA21E1418}" dt="2025-02-05T03:33:41.814" v="4194" actId="20577"/>
          <ac:spMkLst>
            <pc:docMk/>
            <pc:sldMk cId="4047558868" sldId="270"/>
            <ac:spMk id="15" creationId="{0094473F-F20B-4CBD-2202-2B96F815BC83}"/>
          </ac:spMkLst>
        </pc:spChg>
        <pc:spChg chg="del">
          <ac:chgData name="Vijay Sambamurthy" userId="f3b8091d-5b2b-4733-9379-2d0af5e7b49a" providerId="ADAL" clId="{5FDDEE3C-F950-415F-BAE5-DDDFA21E1418}" dt="2025-02-04T01:21:51.178" v="1448" actId="478"/>
          <ac:spMkLst>
            <pc:docMk/>
            <pc:sldMk cId="4047558868" sldId="270"/>
            <ac:spMk id="24" creationId="{2A232C9C-546E-FF57-249B-35C3DE16F5F3}"/>
          </ac:spMkLst>
        </pc:spChg>
        <pc:picChg chg="del">
          <ac:chgData name="Vijay Sambamurthy" userId="f3b8091d-5b2b-4733-9379-2d0af5e7b49a" providerId="ADAL" clId="{5FDDEE3C-F950-415F-BAE5-DDDFA21E1418}" dt="2025-02-04T01:21:47.317" v="1444" actId="478"/>
          <ac:picMkLst>
            <pc:docMk/>
            <pc:sldMk cId="4047558868" sldId="270"/>
            <ac:picMk id="4" creationId="{EEFA7C10-CA12-A37B-63E5-51EB9F5B22CC}"/>
          </ac:picMkLst>
        </pc:picChg>
        <pc:picChg chg="del">
          <ac:chgData name="Vijay Sambamurthy" userId="f3b8091d-5b2b-4733-9379-2d0af5e7b49a" providerId="ADAL" clId="{5FDDEE3C-F950-415F-BAE5-DDDFA21E1418}" dt="2025-02-04T01:21:49.485" v="1447" actId="478"/>
          <ac:picMkLst>
            <pc:docMk/>
            <pc:sldMk cId="4047558868" sldId="270"/>
            <ac:picMk id="6" creationId="{CDEECB6E-FC6D-849F-4A4C-F587571FB9CD}"/>
          </ac:picMkLst>
        </pc:picChg>
        <pc:picChg chg="del">
          <ac:chgData name="Vijay Sambamurthy" userId="f3b8091d-5b2b-4733-9379-2d0af5e7b49a" providerId="ADAL" clId="{5FDDEE3C-F950-415F-BAE5-DDDFA21E1418}" dt="2025-02-04T01:21:46.767" v="1443" actId="478"/>
          <ac:picMkLst>
            <pc:docMk/>
            <pc:sldMk cId="4047558868" sldId="270"/>
            <ac:picMk id="9" creationId="{B74EA1AE-1F72-F032-B20C-FE815039FD77}"/>
          </ac:picMkLst>
        </pc:picChg>
        <pc:cxnChg chg="del">
          <ac:chgData name="Vijay Sambamurthy" userId="f3b8091d-5b2b-4733-9379-2d0af5e7b49a" providerId="ADAL" clId="{5FDDEE3C-F950-415F-BAE5-DDDFA21E1418}" dt="2025-02-04T01:21:48.126" v="1445" actId="478"/>
          <ac:cxnSpMkLst>
            <pc:docMk/>
            <pc:sldMk cId="4047558868" sldId="270"/>
            <ac:cxnSpMk id="22" creationId="{F3505C6D-8FB9-32FE-A95A-4BB549AF643C}"/>
          </ac:cxnSpMkLst>
        </pc:cxnChg>
        <pc:cxnChg chg="del">
          <ac:chgData name="Vijay Sambamurthy" userId="f3b8091d-5b2b-4733-9379-2d0af5e7b49a" providerId="ADAL" clId="{5FDDEE3C-F950-415F-BAE5-DDDFA21E1418}" dt="2025-02-04T01:21:49.019" v="1446" actId="478"/>
          <ac:cxnSpMkLst>
            <pc:docMk/>
            <pc:sldMk cId="4047558868" sldId="270"/>
            <ac:cxnSpMk id="23" creationId="{C4723A32-0DC7-6CC4-1B76-B8A28372C1A6}"/>
          </ac:cxnSpMkLst>
        </pc:cxnChg>
      </pc:sldChg>
      <pc:sldChg chg="addSp delSp modSp add mod ord modAnim">
        <pc:chgData name="Vijay Sambamurthy" userId="f3b8091d-5b2b-4733-9379-2d0af5e7b49a" providerId="ADAL" clId="{5FDDEE3C-F950-415F-BAE5-DDDFA21E1418}" dt="2025-02-04T18:09:15.701" v="3834"/>
        <pc:sldMkLst>
          <pc:docMk/>
          <pc:sldMk cId="1774146456" sldId="271"/>
        </pc:sldMkLst>
        <pc:spChg chg="mod">
          <ac:chgData name="Vijay Sambamurthy" userId="f3b8091d-5b2b-4733-9379-2d0af5e7b49a" providerId="ADAL" clId="{5FDDEE3C-F950-415F-BAE5-DDDFA21E1418}" dt="2025-02-04T01:34:11.419" v="2104" actId="20577"/>
          <ac:spMkLst>
            <pc:docMk/>
            <pc:sldMk cId="1774146456" sldId="271"/>
            <ac:spMk id="2" creationId="{404CBCF2-3F63-0C32-C89F-5D0C87F829E5}"/>
          </ac:spMkLst>
        </pc:spChg>
        <pc:spChg chg="add del mod">
          <ac:chgData name="Vijay Sambamurthy" userId="f3b8091d-5b2b-4733-9379-2d0af5e7b49a" providerId="ADAL" clId="{5FDDEE3C-F950-415F-BAE5-DDDFA21E1418}" dt="2025-02-04T01:36:28.339" v="2225" actId="478"/>
          <ac:spMkLst>
            <pc:docMk/>
            <pc:sldMk cId="1774146456" sldId="271"/>
            <ac:spMk id="3" creationId="{BE47BA36-8641-9CF2-824B-8C33F4773E47}"/>
          </ac:spMkLst>
        </pc:spChg>
        <pc:spChg chg="add mod">
          <ac:chgData name="Vijay Sambamurthy" userId="f3b8091d-5b2b-4733-9379-2d0af5e7b49a" providerId="ADAL" clId="{5FDDEE3C-F950-415F-BAE5-DDDFA21E1418}" dt="2025-02-04T01:42:26.926" v="2386" actId="12789"/>
          <ac:spMkLst>
            <pc:docMk/>
            <pc:sldMk cId="1774146456" sldId="271"/>
            <ac:spMk id="5" creationId="{66D2A60F-5F50-ABDF-C8F9-67465A7E4396}"/>
          </ac:spMkLst>
        </pc:spChg>
        <pc:spChg chg="add del mod">
          <ac:chgData name="Vijay Sambamurthy" userId="f3b8091d-5b2b-4733-9379-2d0af5e7b49a" providerId="ADAL" clId="{5FDDEE3C-F950-415F-BAE5-DDDFA21E1418}" dt="2025-02-04T01:35:04.821" v="2195" actId="478"/>
          <ac:spMkLst>
            <pc:docMk/>
            <pc:sldMk cId="1774146456" sldId="271"/>
            <ac:spMk id="7" creationId="{93167B12-6E01-597C-D36C-142A23893E23}"/>
          </ac:spMkLst>
        </pc:spChg>
        <pc:spChg chg="del">
          <ac:chgData name="Vijay Sambamurthy" userId="f3b8091d-5b2b-4733-9379-2d0af5e7b49a" providerId="ADAL" clId="{5FDDEE3C-F950-415F-BAE5-DDDFA21E1418}" dt="2025-02-04T01:34:07.553" v="2091" actId="478"/>
          <ac:spMkLst>
            <pc:docMk/>
            <pc:sldMk cId="1774146456" sldId="271"/>
            <ac:spMk id="8" creationId="{5633990C-2830-7896-853E-CABC441580E5}"/>
          </ac:spMkLst>
        </pc:spChg>
        <pc:spChg chg="add mod">
          <ac:chgData name="Vijay Sambamurthy" userId="f3b8091d-5b2b-4733-9379-2d0af5e7b49a" providerId="ADAL" clId="{5FDDEE3C-F950-415F-BAE5-DDDFA21E1418}" dt="2025-02-04T01:42:26.926" v="2386" actId="12789"/>
          <ac:spMkLst>
            <pc:docMk/>
            <pc:sldMk cId="1774146456" sldId="271"/>
            <ac:spMk id="10" creationId="{5A90DB16-0833-1B90-C0D5-0633227E754D}"/>
          </ac:spMkLst>
        </pc:spChg>
        <pc:spChg chg="add del mod">
          <ac:chgData name="Vijay Sambamurthy" userId="f3b8091d-5b2b-4733-9379-2d0af5e7b49a" providerId="ADAL" clId="{5FDDEE3C-F950-415F-BAE5-DDDFA21E1418}" dt="2025-02-04T01:35:10.883" v="2196" actId="478"/>
          <ac:spMkLst>
            <pc:docMk/>
            <pc:sldMk cId="1774146456" sldId="271"/>
            <ac:spMk id="11" creationId="{09B65B5D-BF8E-AC28-6883-17BD564DBA16}"/>
          </ac:spMkLst>
        </pc:spChg>
        <pc:spChg chg="add del mod">
          <ac:chgData name="Vijay Sambamurthy" userId="f3b8091d-5b2b-4733-9379-2d0af5e7b49a" providerId="ADAL" clId="{5FDDEE3C-F950-415F-BAE5-DDDFA21E1418}" dt="2025-02-04T01:35:11.918" v="2197" actId="478"/>
          <ac:spMkLst>
            <pc:docMk/>
            <pc:sldMk cId="1774146456" sldId="271"/>
            <ac:spMk id="12" creationId="{6A51533C-FA74-F873-8682-B3403F5909F0}"/>
          </ac:spMkLst>
        </pc:spChg>
        <pc:spChg chg="add del mod">
          <ac:chgData name="Vijay Sambamurthy" userId="f3b8091d-5b2b-4733-9379-2d0af5e7b49a" providerId="ADAL" clId="{5FDDEE3C-F950-415F-BAE5-DDDFA21E1418}" dt="2025-02-04T01:36:28.339" v="2225" actId="478"/>
          <ac:spMkLst>
            <pc:docMk/>
            <pc:sldMk cId="1774146456" sldId="271"/>
            <ac:spMk id="13" creationId="{412FC746-1E12-CF17-9024-73890DFE4F31}"/>
          </ac:spMkLst>
        </pc:spChg>
        <pc:spChg chg="del">
          <ac:chgData name="Vijay Sambamurthy" userId="f3b8091d-5b2b-4733-9379-2d0af5e7b49a" providerId="ADAL" clId="{5FDDEE3C-F950-415F-BAE5-DDDFA21E1418}" dt="2025-02-04T01:34:04.460" v="2090" actId="478"/>
          <ac:spMkLst>
            <pc:docMk/>
            <pc:sldMk cId="1774146456" sldId="271"/>
            <ac:spMk id="24" creationId="{2F24CFE6-C531-48F3-3A19-2F607A6F2EEF}"/>
          </ac:spMkLst>
        </pc:spChg>
        <pc:graphicFrameChg chg="add mod modGraphic">
          <ac:chgData name="Vijay Sambamurthy" userId="f3b8091d-5b2b-4733-9379-2d0af5e7b49a" providerId="ADAL" clId="{5FDDEE3C-F950-415F-BAE5-DDDFA21E1418}" dt="2025-02-04T01:43:10.270" v="2396" actId="1076"/>
          <ac:graphicFrameMkLst>
            <pc:docMk/>
            <pc:sldMk cId="1774146456" sldId="271"/>
            <ac:graphicFrameMk id="14" creationId="{A0E4CD3E-2D58-0E91-6F5F-B6E07F2D3602}"/>
          </ac:graphicFrameMkLst>
        </pc:graphicFrameChg>
        <pc:picChg chg="del">
          <ac:chgData name="Vijay Sambamurthy" userId="f3b8091d-5b2b-4733-9379-2d0af5e7b49a" providerId="ADAL" clId="{5FDDEE3C-F950-415F-BAE5-DDDFA21E1418}" dt="2025-02-04T01:34:04.460" v="2090" actId="478"/>
          <ac:picMkLst>
            <pc:docMk/>
            <pc:sldMk cId="1774146456" sldId="271"/>
            <ac:picMk id="4" creationId="{86076321-D931-A432-1A96-B290338B3E1D}"/>
          </ac:picMkLst>
        </pc:picChg>
        <pc:picChg chg="del">
          <ac:chgData name="Vijay Sambamurthy" userId="f3b8091d-5b2b-4733-9379-2d0af5e7b49a" providerId="ADAL" clId="{5FDDEE3C-F950-415F-BAE5-DDDFA21E1418}" dt="2025-02-04T01:34:04.460" v="2090" actId="478"/>
          <ac:picMkLst>
            <pc:docMk/>
            <pc:sldMk cId="1774146456" sldId="271"/>
            <ac:picMk id="6" creationId="{CC3E0C23-41AF-690B-9039-177A39BE40DA}"/>
          </ac:picMkLst>
        </pc:picChg>
        <pc:picChg chg="del">
          <ac:chgData name="Vijay Sambamurthy" userId="f3b8091d-5b2b-4733-9379-2d0af5e7b49a" providerId="ADAL" clId="{5FDDEE3C-F950-415F-BAE5-DDDFA21E1418}" dt="2025-02-04T01:34:04.460" v="2090" actId="478"/>
          <ac:picMkLst>
            <pc:docMk/>
            <pc:sldMk cId="1774146456" sldId="271"/>
            <ac:picMk id="9" creationId="{47499731-8CCD-DE1D-78BE-E06396E01353}"/>
          </ac:picMkLst>
        </pc:picChg>
        <pc:picChg chg="add mod">
          <ac:chgData name="Vijay Sambamurthy" userId="f3b8091d-5b2b-4733-9379-2d0af5e7b49a" providerId="ADAL" clId="{5FDDEE3C-F950-415F-BAE5-DDDFA21E1418}" dt="2025-02-04T01:42:32.123" v="2387" actId="12789"/>
          <ac:picMkLst>
            <pc:docMk/>
            <pc:sldMk cId="1774146456" sldId="271"/>
            <ac:picMk id="16" creationId="{55C67D03-1FE9-BC1D-4249-6B0A069D8F06}"/>
          </ac:picMkLst>
        </pc:picChg>
        <pc:cxnChg chg="del">
          <ac:chgData name="Vijay Sambamurthy" userId="f3b8091d-5b2b-4733-9379-2d0af5e7b49a" providerId="ADAL" clId="{5FDDEE3C-F950-415F-BAE5-DDDFA21E1418}" dt="2025-02-04T01:34:04.460" v="2090" actId="478"/>
          <ac:cxnSpMkLst>
            <pc:docMk/>
            <pc:sldMk cId="1774146456" sldId="271"/>
            <ac:cxnSpMk id="22" creationId="{95387EDB-B4D9-A1B2-F6C0-DF208F373960}"/>
          </ac:cxnSpMkLst>
        </pc:cxnChg>
        <pc:cxnChg chg="del">
          <ac:chgData name="Vijay Sambamurthy" userId="f3b8091d-5b2b-4733-9379-2d0af5e7b49a" providerId="ADAL" clId="{5FDDEE3C-F950-415F-BAE5-DDDFA21E1418}" dt="2025-02-04T01:34:04.460" v="2090" actId="478"/>
          <ac:cxnSpMkLst>
            <pc:docMk/>
            <pc:sldMk cId="1774146456" sldId="271"/>
            <ac:cxnSpMk id="23" creationId="{24514A24-83F4-6E72-5E27-5E436F1B7C27}"/>
          </ac:cxnSpMkLst>
        </pc:cxnChg>
      </pc:sldChg>
      <pc:sldChg chg="new del">
        <pc:chgData name="Vijay Sambamurthy" userId="f3b8091d-5b2b-4733-9379-2d0af5e7b49a" providerId="ADAL" clId="{5FDDEE3C-F950-415F-BAE5-DDDFA21E1418}" dt="2025-02-04T01:46:18.212" v="2405" actId="680"/>
        <pc:sldMkLst>
          <pc:docMk/>
          <pc:sldMk cId="514849018" sldId="272"/>
        </pc:sldMkLst>
      </pc:sldChg>
      <pc:sldChg chg="addSp delSp modSp add mod modTransition">
        <pc:chgData name="Vijay Sambamurthy" userId="f3b8091d-5b2b-4733-9379-2d0af5e7b49a" providerId="ADAL" clId="{5FDDEE3C-F950-415F-BAE5-DDDFA21E1418}" dt="2025-02-04T18:10:20.620" v="3841"/>
        <pc:sldMkLst>
          <pc:docMk/>
          <pc:sldMk cId="1694414716" sldId="272"/>
        </pc:sldMkLst>
        <pc:spChg chg="mod">
          <ac:chgData name="Vijay Sambamurthy" userId="f3b8091d-5b2b-4733-9379-2d0af5e7b49a" providerId="ADAL" clId="{5FDDEE3C-F950-415F-BAE5-DDDFA21E1418}" dt="2025-02-04T01:49:10.889" v="2413" actId="20577"/>
          <ac:spMkLst>
            <pc:docMk/>
            <pc:sldMk cId="1694414716" sldId="272"/>
            <ac:spMk id="2" creationId="{26E71389-489C-ABA0-B615-C96E683AF8C7}"/>
          </ac:spMkLst>
        </pc:spChg>
        <pc:spChg chg="del">
          <ac:chgData name="Vijay Sambamurthy" userId="f3b8091d-5b2b-4733-9379-2d0af5e7b49a" providerId="ADAL" clId="{5FDDEE3C-F950-415F-BAE5-DDDFA21E1418}" dt="2025-02-04T01:49:16.370" v="2414" actId="478"/>
          <ac:spMkLst>
            <pc:docMk/>
            <pc:sldMk cId="1694414716" sldId="272"/>
            <ac:spMk id="7" creationId="{F668FE1C-BE46-AF7B-8190-2D7D0CABD160}"/>
          </ac:spMkLst>
        </pc:spChg>
        <pc:spChg chg="del">
          <ac:chgData name="Vijay Sambamurthy" userId="f3b8091d-5b2b-4733-9379-2d0af5e7b49a" providerId="ADAL" clId="{5FDDEE3C-F950-415F-BAE5-DDDFA21E1418}" dt="2025-02-04T01:49:16.370" v="2414" actId="478"/>
          <ac:spMkLst>
            <pc:docMk/>
            <pc:sldMk cId="1694414716" sldId="272"/>
            <ac:spMk id="10" creationId="{AABE3A66-A8A5-E559-B372-AF3D6F899B21}"/>
          </ac:spMkLst>
        </pc:spChg>
        <pc:spChg chg="del">
          <ac:chgData name="Vijay Sambamurthy" userId="f3b8091d-5b2b-4733-9379-2d0af5e7b49a" providerId="ADAL" clId="{5FDDEE3C-F950-415F-BAE5-DDDFA21E1418}" dt="2025-02-04T01:49:16.370" v="2414" actId="478"/>
          <ac:spMkLst>
            <pc:docMk/>
            <pc:sldMk cId="1694414716" sldId="272"/>
            <ac:spMk id="11" creationId="{FF90310A-5F30-C075-F907-81F686C3A94A}"/>
          </ac:spMkLst>
        </pc:spChg>
        <pc:spChg chg="del">
          <ac:chgData name="Vijay Sambamurthy" userId="f3b8091d-5b2b-4733-9379-2d0af5e7b49a" providerId="ADAL" clId="{5FDDEE3C-F950-415F-BAE5-DDDFA21E1418}" dt="2025-02-04T01:49:16.370" v="2414" actId="478"/>
          <ac:spMkLst>
            <pc:docMk/>
            <pc:sldMk cId="1694414716" sldId="272"/>
            <ac:spMk id="12" creationId="{AFEC6BD7-C7B8-7FBE-102E-6CA5C972ADF0}"/>
          </ac:spMkLst>
        </pc:spChg>
        <pc:spChg chg="del">
          <ac:chgData name="Vijay Sambamurthy" userId="f3b8091d-5b2b-4733-9379-2d0af5e7b49a" providerId="ADAL" clId="{5FDDEE3C-F950-415F-BAE5-DDDFA21E1418}" dt="2025-02-04T01:49:16.370" v="2414" actId="478"/>
          <ac:spMkLst>
            <pc:docMk/>
            <pc:sldMk cId="1694414716" sldId="272"/>
            <ac:spMk id="13" creationId="{EB6FD582-F09C-4044-5AD5-C46906B1854F}"/>
          </ac:spMkLst>
        </pc:spChg>
        <pc:spChg chg="del">
          <ac:chgData name="Vijay Sambamurthy" userId="f3b8091d-5b2b-4733-9379-2d0af5e7b49a" providerId="ADAL" clId="{5FDDEE3C-F950-415F-BAE5-DDDFA21E1418}" dt="2025-02-04T01:49:16.370" v="2414" actId="478"/>
          <ac:spMkLst>
            <pc:docMk/>
            <pc:sldMk cId="1694414716" sldId="272"/>
            <ac:spMk id="14" creationId="{EAAAA386-FFCA-5D74-AC4A-675E378DFF9B}"/>
          </ac:spMkLst>
        </pc:spChg>
        <pc:spChg chg="del">
          <ac:chgData name="Vijay Sambamurthy" userId="f3b8091d-5b2b-4733-9379-2d0af5e7b49a" providerId="ADAL" clId="{5FDDEE3C-F950-415F-BAE5-DDDFA21E1418}" dt="2025-02-04T01:49:16.370" v="2414" actId="478"/>
          <ac:spMkLst>
            <pc:docMk/>
            <pc:sldMk cId="1694414716" sldId="272"/>
            <ac:spMk id="15" creationId="{A81D4BE5-A092-B8C9-AC1C-49A145CB032B}"/>
          </ac:spMkLst>
        </pc:spChg>
        <pc:spChg chg="add mod">
          <ac:chgData name="Vijay Sambamurthy" userId="f3b8091d-5b2b-4733-9379-2d0af5e7b49a" providerId="ADAL" clId="{5FDDEE3C-F950-415F-BAE5-DDDFA21E1418}" dt="2025-02-04T02:05:56.586" v="2472" actId="20577"/>
          <ac:spMkLst>
            <pc:docMk/>
            <pc:sldMk cId="1694414716" sldId="272"/>
            <ac:spMk id="19" creationId="{0798C603-8CE4-9256-A89D-FA5507EF074C}"/>
          </ac:spMkLst>
        </pc:spChg>
        <pc:spChg chg="add mod">
          <ac:chgData name="Vijay Sambamurthy" userId="f3b8091d-5b2b-4733-9379-2d0af5e7b49a" providerId="ADAL" clId="{5FDDEE3C-F950-415F-BAE5-DDDFA21E1418}" dt="2025-02-04T02:06:14.343" v="2475" actId="20577"/>
          <ac:spMkLst>
            <pc:docMk/>
            <pc:sldMk cId="1694414716" sldId="272"/>
            <ac:spMk id="20" creationId="{AB0A18CD-1DD4-4004-88DA-5E14565C996B}"/>
          </ac:spMkLst>
        </pc:spChg>
        <pc:picChg chg="add del mod">
          <ac:chgData name="Vijay Sambamurthy" userId="f3b8091d-5b2b-4733-9379-2d0af5e7b49a" providerId="ADAL" clId="{5FDDEE3C-F950-415F-BAE5-DDDFA21E1418}" dt="2025-02-04T02:16:11.313" v="2734" actId="478"/>
          <ac:picMkLst>
            <pc:docMk/>
            <pc:sldMk cId="1694414716" sldId="272"/>
            <ac:picMk id="4" creationId="{8F51A415-E1CD-01C0-ACC1-C81B49BC6DFF}"/>
          </ac:picMkLst>
        </pc:picChg>
        <pc:picChg chg="add mod">
          <ac:chgData name="Vijay Sambamurthy" userId="f3b8091d-5b2b-4733-9379-2d0af5e7b49a" providerId="ADAL" clId="{5FDDEE3C-F950-415F-BAE5-DDDFA21E1418}" dt="2025-02-04T02:05:22.831" v="2457" actId="1037"/>
          <ac:picMkLst>
            <pc:docMk/>
            <pc:sldMk cId="1694414716" sldId="272"/>
            <ac:picMk id="6" creationId="{C30EFA24-F4A8-16A1-9B9F-15B9B200B8FC}"/>
          </ac:picMkLst>
        </pc:picChg>
        <pc:picChg chg="add mod">
          <ac:chgData name="Vijay Sambamurthy" userId="f3b8091d-5b2b-4733-9379-2d0af5e7b49a" providerId="ADAL" clId="{5FDDEE3C-F950-415F-BAE5-DDDFA21E1418}" dt="2025-02-04T02:04:03.545" v="2433" actId="1076"/>
          <ac:picMkLst>
            <pc:docMk/>
            <pc:sldMk cId="1694414716" sldId="272"/>
            <ac:picMk id="16" creationId="{4AD33D94-3F44-EDC5-5995-FBF24F36B7BB}"/>
          </ac:picMkLst>
        </pc:picChg>
        <pc:picChg chg="add mod">
          <ac:chgData name="Vijay Sambamurthy" userId="f3b8091d-5b2b-4733-9379-2d0af5e7b49a" providerId="ADAL" clId="{5FDDEE3C-F950-415F-BAE5-DDDFA21E1418}" dt="2025-02-04T02:16:18.173" v="2738" actId="1076"/>
          <ac:picMkLst>
            <pc:docMk/>
            <pc:sldMk cId="1694414716" sldId="272"/>
            <ac:picMk id="22" creationId="{B39E7A27-8310-A7B3-74EF-49426674002D}"/>
          </ac:picMkLst>
        </pc:picChg>
        <pc:cxnChg chg="add mod">
          <ac:chgData name="Vijay Sambamurthy" userId="f3b8091d-5b2b-4733-9379-2d0af5e7b49a" providerId="ADAL" clId="{5FDDEE3C-F950-415F-BAE5-DDDFA21E1418}" dt="2025-02-04T02:04:10.118" v="2435" actId="13822"/>
          <ac:cxnSpMkLst>
            <pc:docMk/>
            <pc:sldMk cId="1694414716" sldId="272"/>
            <ac:cxnSpMk id="18" creationId="{4099BB61-9EB6-3FB0-DEEC-35CB34B41940}"/>
          </ac:cxnSpMkLst>
        </pc:cxnChg>
      </pc:sldChg>
      <pc:sldChg chg="addSp delSp modSp add del mod modTransition">
        <pc:chgData name="Vijay Sambamurthy" userId="f3b8091d-5b2b-4733-9379-2d0af5e7b49a" providerId="ADAL" clId="{5FDDEE3C-F950-415F-BAE5-DDDFA21E1418}" dt="2025-02-05T03:41:15.801" v="4197" actId="47"/>
        <pc:sldMkLst>
          <pc:docMk/>
          <pc:sldMk cId="1414829130" sldId="273"/>
        </pc:sldMkLst>
        <pc:spChg chg="mod">
          <ac:chgData name="Vijay Sambamurthy" userId="f3b8091d-5b2b-4733-9379-2d0af5e7b49a" providerId="ADAL" clId="{5FDDEE3C-F950-415F-BAE5-DDDFA21E1418}" dt="2025-02-04T02:07:05.837" v="2481" actId="20577"/>
          <ac:spMkLst>
            <pc:docMk/>
            <pc:sldMk cId="1414829130" sldId="273"/>
            <ac:spMk id="2" creationId="{D8CE293E-27D9-188C-9444-EFCC029E5D7A}"/>
          </ac:spMkLst>
        </pc:spChg>
        <pc:spChg chg="add mod">
          <ac:chgData name="Vijay Sambamurthy" userId="f3b8091d-5b2b-4733-9379-2d0af5e7b49a" providerId="ADAL" clId="{5FDDEE3C-F950-415F-BAE5-DDDFA21E1418}" dt="2025-02-04T02:06:18.056" v="2476"/>
          <ac:spMkLst>
            <pc:docMk/>
            <pc:sldMk cId="1414829130" sldId="273"/>
            <ac:spMk id="10" creationId="{BC85F846-57C4-7BCD-EB19-346D79B04F0E}"/>
          </ac:spMkLst>
        </pc:spChg>
        <pc:spChg chg="add mod">
          <ac:chgData name="Vijay Sambamurthy" userId="f3b8091d-5b2b-4733-9379-2d0af5e7b49a" providerId="ADAL" clId="{5FDDEE3C-F950-415F-BAE5-DDDFA21E1418}" dt="2025-02-04T02:06:18.056" v="2476"/>
          <ac:spMkLst>
            <pc:docMk/>
            <pc:sldMk cId="1414829130" sldId="273"/>
            <ac:spMk id="11" creationId="{1D35F3E9-68D1-CC2C-22FF-676CEB2744BE}"/>
          </ac:spMkLst>
        </pc:spChg>
        <pc:picChg chg="del">
          <ac:chgData name="Vijay Sambamurthy" userId="f3b8091d-5b2b-4733-9379-2d0af5e7b49a" providerId="ADAL" clId="{5FDDEE3C-F950-415F-BAE5-DDDFA21E1418}" dt="2025-02-04T02:16:21.588" v="2739" actId="478"/>
          <ac:picMkLst>
            <pc:docMk/>
            <pc:sldMk cId="1414829130" sldId="273"/>
            <ac:picMk id="4" creationId="{A2CDCBC6-DDDD-7BED-36AA-61667D37A132}"/>
          </ac:picMkLst>
        </pc:picChg>
        <pc:picChg chg="add mod">
          <ac:chgData name="Vijay Sambamurthy" userId="f3b8091d-5b2b-4733-9379-2d0af5e7b49a" providerId="ADAL" clId="{5FDDEE3C-F950-415F-BAE5-DDDFA21E1418}" dt="2025-02-04T02:04:26.628" v="2441" actId="1076"/>
          <ac:picMkLst>
            <pc:docMk/>
            <pc:sldMk cId="1414829130" sldId="273"/>
            <ac:picMk id="5" creationId="{8BE8C076-63EF-3499-64A8-8376C816E32A}"/>
          </ac:picMkLst>
        </pc:picChg>
        <pc:picChg chg="del">
          <ac:chgData name="Vijay Sambamurthy" userId="f3b8091d-5b2b-4733-9379-2d0af5e7b49a" providerId="ADAL" clId="{5FDDEE3C-F950-415F-BAE5-DDDFA21E1418}" dt="2025-02-04T02:04:24.111" v="2440" actId="478"/>
          <ac:picMkLst>
            <pc:docMk/>
            <pc:sldMk cId="1414829130" sldId="273"/>
            <ac:picMk id="6" creationId="{DF5B175C-A594-84D2-AAC7-401F5AD16D8A}"/>
          </ac:picMkLst>
        </pc:picChg>
        <pc:picChg chg="add mod">
          <ac:chgData name="Vijay Sambamurthy" userId="f3b8091d-5b2b-4733-9379-2d0af5e7b49a" providerId="ADAL" clId="{5FDDEE3C-F950-415F-BAE5-DDDFA21E1418}" dt="2025-02-04T02:04:39.036" v="2445" actId="1076"/>
          <ac:picMkLst>
            <pc:docMk/>
            <pc:sldMk cId="1414829130" sldId="273"/>
            <ac:picMk id="9" creationId="{1918ACE7-8C08-1A3A-09AB-438614FB70F3}"/>
          </ac:picMkLst>
        </pc:picChg>
        <pc:picChg chg="add mod">
          <ac:chgData name="Vijay Sambamurthy" userId="f3b8091d-5b2b-4733-9379-2d0af5e7b49a" providerId="ADAL" clId="{5FDDEE3C-F950-415F-BAE5-DDDFA21E1418}" dt="2025-02-04T02:16:21.991" v="2740"/>
          <ac:picMkLst>
            <pc:docMk/>
            <pc:sldMk cId="1414829130" sldId="273"/>
            <ac:picMk id="12" creationId="{A08209EB-4B23-EEC6-E1C2-BEBDF0A5FC9C}"/>
          </ac:picMkLst>
        </pc:picChg>
        <pc:picChg chg="del">
          <ac:chgData name="Vijay Sambamurthy" userId="f3b8091d-5b2b-4733-9379-2d0af5e7b49a" providerId="ADAL" clId="{5FDDEE3C-F950-415F-BAE5-DDDFA21E1418}" dt="2025-02-04T02:04:36.769" v="2444" actId="478"/>
          <ac:picMkLst>
            <pc:docMk/>
            <pc:sldMk cId="1414829130" sldId="273"/>
            <ac:picMk id="16" creationId="{E8518583-A198-602F-1B6D-27D846EC5A1D}"/>
          </ac:picMkLst>
        </pc:picChg>
      </pc:sldChg>
      <pc:sldChg chg="addSp delSp modSp add mod modTransition">
        <pc:chgData name="Vijay Sambamurthy" userId="f3b8091d-5b2b-4733-9379-2d0af5e7b49a" providerId="ADAL" clId="{5FDDEE3C-F950-415F-BAE5-DDDFA21E1418}" dt="2025-02-05T03:41:18.645" v="4198" actId="20577"/>
        <pc:sldMkLst>
          <pc:docMk/>
          <pc:sldMk cId="759866003" sldId="274"/>
        </pc:sldMkLst>
        <pc:spChg chg="mod">
          <ac:chgData name="Vijay Sambamurthy" userId="f3b8091d-5b2b-4733-9379-2d0af5e7b49a" providerId="ADAL" clId="{5FDDEE3C-F950-415F-BAE5-DDDFA21E1418}" dt="2025-02-05T03:41:18.645" v="4198" actId="20577"/>
          <ac:spMkLst>
            <pc:docMk/>
            <pc:sldMk cId="759866003" sldId="274"/>
            <ac:spMk id="2" creationId="{1B1B947D-04AE-9C06-BBC0-0301E39639FB}"/>
          </ac:spMkLst>
        </pc:spChg>
        <pc:spChg chg="add mod">
          <ac:chgData name="Vijay Sambamurthy" userId="f3b8091d-5b2b-4733-9379-2d0af5e7b49a" providerId="ADAL" clId="{5FDDEE3C-F950-415F-BAE5-DDDFA21E1418}" dt="2025-02-04T02:06:56.529" v="2477"/>
          <ac:spMkLst>
            <pc:docMk/>
            <pc:sldMk cId="759866003" sldId="274"/>
            <ac:spMk id="11" creationId="{68110554-F3E0-FDBF-9CCA-B65847658C8D}"/>
          </ac:spMkLst>
        </pc:spChg>
        <pc:spChg chg="add mod">
          <ac:chgData name="Vijay Sambamurthy" userId="f3b8091d-5b2b-4733-9379-2d0af5e7b49a" providerId="ADAL" clId="{5FDDEE3C-F950-415F-BAE5-DDDFA21E1418}" dt="2025-02-04T02:06:59.008" v="2479" actId="20577"/>
          <ac:spMkLst>
            <pc:docMk/>
            <pc:sldMk cId="759866003" sldId="274"/>
            <ac:spMk id="12" creationId="{6A768556-C894-26F2-8851-36E83676482E}"/>
          </ac:spMkLst>
        </pc:spChg>
        <pc:picChg chg="del">
          <ac:chgData name="Vijay Sambamurthy" userId="f3b8091d-5b2b-4733-9379-2d0af5e7b49a" providerId="ADAL" clId="{5FDDEE3C-F950-415F-BAE5-DDDFA21E1418}" dt="2025-02-04T02:16:24.155" v="2741" actId="478"/>
          <ac:picMkLst>
            <pc:docMk/>
            <pc:sldMk cId="759866003" sldId="274"/>
            <ac:picMk id="4" creationId="{443FA4D9-B7BF-7E89-86ED-54AB466161DD}"/>
          </ac:picMkLst>
        </pc:picChg>
        <pc:picChg chg="del">
          <ac:chgData name="Vijay Sambamurthy" userId="f3b8091d-5b2b-4733-9379-2d0af5e7b49a" providerId="ADAL" clId="{5FDDEE3C-F950-415F-BAE5-DDDFA21E1418}" dt="2025-02-04T02:04:46.167" v="2447" actId="478"/>
          <ac:picMkLst>
            <pc:docMk/>
            <pc:sldMk cId="759866003" sldId="274"/>
            <ac:picMk id="5" creationId="{5DB4BB4C-8C87-DA64-6504-3F93C8FE4350}"/>
          </ac:picMkLst>
        </pc:picChg>
        <pc:picChg chg="add mod">
          <ac:chgData name="Vijay Sambamurthy" userId="f3b8091d-5b2b-4733-9379-2d0af5e7b49a" providerId="ADAL" clId="{5FDDEE3C-F950-415F-BAE5-DDDFA21E1418}" dt="2025-02-04T02:04:54.674" v="2451" actId="1076"/>
          <ac:picMkLst>
            <pc:docMk/>
            <pc:sldMk cId="759866003" sldId="274"/>
            <ac:picMk id="6" creationId="{1AC101AC-C0CC-D3CA-DBEA-8F4B2F5512DE}"/>
          </ac:picMkLst>
        </pc:picChg>
        <pc:picChg chg="del">
          <ac:chgData name="Vijay Sambamurthy" userId="f3b8091d-5b2b-4733-9379-2d0af5e7b49a" providerId="ADAL" clId="{5FDDEE3C-F950-415F-BAE5-DDDFA21E1418}" dt="2025-02-04T02:05:06.088" v="2454" actId="478"/>
          <ac:picMkLst>
            <pc:docMk/>
            <pc:sldMk cId="759866003" sldId="274"/>
            <ac:picMk id="9" creationId="{7D0DECF9-F83A-3FD6-0AC0-EDD818C9D5F8}"/>
          </ac:picMkLst>
        </pc:picChg>
        <pc:picChg chg="add mod">
          <ac:chgData name="Vijay Sambamurthy" userId="f3b8091d-5b2b-4733-9379-2d0af5e7b49a" providerId="ADAL" clId="{5FDDEE3C-F950-415F-BAE5-DDDFA21E1418}" dt="2025-02-04T02:05:08.770" v="2455" actId="1076"/>
          <ac:picMkLst>
            <pc:docMk/>
            <pc:sldMk cId="759866003" sldId="274"/>
            <ac:picMk id="10" creationId="{7B8C35B4-6802-5421-99F8-1159DFB1889E}"/>
          </ac:picMkLst>
        </pc:picChg>
        <pc:picChg chg="add mod">
          <ac:chgData name="Vijay Sambamurthy" userId="f3b8091d-5b2b-4733-9379-2d0af5e7b49a" providerId="ADAL" clId="{5FDDEE3C-F950-415F-BAE5-DDDFA21E1418}" dt="2025-02-04T02:16:24.445" v="2742"/>
          <ac:picMkLst>
            <pc:docMk/>
            <pc:sldMk cId="759866003" sldId="274"/>
            <ac:picMk id="13" creationId="{B50CBBDA-5538-01BE-A559-34323DFAFE83}"/>
          </ac:picMkLst>
        </pc:picChg>
      </pc:sldChg>
      <pc:sldChg chg="addSp modSp add mod">
        <pc:chgData name="Vijay Sambamurthy" userId="f3b8091d-5b2b-4733-9379-2d0af5e7b49a" providerId="ADAL" clId="{5FDDEE3C-F950-415F-BAE5-DDDFA21E1418}" dt="2025-02-04T02:10:33.222" v="2659" actId="1076"/>
        <pc:sldMkLst>
          <pc:docMk/>
          <pc:sldMk cId="1061653271" sldId="275"/>
        </pc:sldMkLst>
        <pc:spChg chg="add mod">
          <ac:chgData name="Vijay Sambamurthy" userId="f3b8091d-5b2b-4733-9379-2d0af5e7b49a" providerId="ADAL" clId="{5FDDEE3C-F950-415F-BAE5-DDDFA21E1418}" dt="2025-02-04T02:10:33.222" v="2659" actId="1076"/>
          <ac:spMkLst>
            <pc:docMk/>
            <pc:sldMk cId="1061653271" sldId="275"/>
            <ac:spMk id="2" creationId="{195C7879-CF56-DECB-C7B9-C4CD59934496}"/>
          </ac:spMkLst>
        </pc:spChg>
        <pc:spChg chg="mod">
          <ac:chgData name="Vijay Sambamurthy" userId="f3b8091d-5b2b-4733-9379-2d0af5e7b49a" providerId="ADAL" clId="{5FDDEE3C-F950-415F-BAE5-DDDFA21E1418}" dt="2025-02-04T02:10:33.222" v="2659" actId="1076"/>
          <ac:spMkLst>
            <pc:docMk/>
            <pc:sldMk cId="1061653271" sldId="275"/>
            <ac:spMk id="4" creationId="{CCD47765-C6CB-4D6B-3ADE-49F824CD3EE0}"/>
          </ac:spMkLst>
        </pc:spChg>
      </pc:sldChg>
      <pc:sldChg chg="modSp add del mod">
        <pc:chgData name="Vijay Sambamurthy" userId="f3b8091d-5b2b-4733-9379-2d0af5e7b49a" providerId="ADAL" clId="{5FDDEE3C-F950-415F-BAE5-DDDFA21E1418}" dt="2025-02-04T02:08:15.648" v="2509" actId="47"/>
        <pc:sldMkLst>
          <pc:docMk/>
          <pc:sldMk cId="2465079147" sldId="275"/>
        </pc:sldMkLst>
        <pc:spChg chg="mod">
          <ac:chgData name="Vijay Sambamurthy" userId="f3b8091d-5b2b-4733-9379-2d0af5e7b49a" providerId="ADAL" clId="{5FDDEE3C-F950-415F-BAE5-DDDFA21E1418}" dt="2025-02-04T02:08:14.018" v="2508" actId="20577"/>
          <ac:spMkLst>
            <pc:docMk/>
            <pc:sldMk cId="2465079147" sldId="275"/>
            <ac:spMk id="2" creationId="{E5C45FF2-8DD0-B376-A796-FAE074C0C63A}"/>
          </ac:spMkLst>
        </pc:spChg>
      </pc:sldChg>
      <pc:sldChg chg="new del">
        <pc:chgData name="Vijay Sambamurthy" userId="f3b8091d-5b2b-4733-9379-2d0af5e7b49a" providerId="ADAL" clId="{5FDDEE3C-F950-415F-BAE5-DDDFA21E1418}" dt="2025-02-04T02:08:03.309" v="2485" actId="47"/>
        <pc:sldMkLst>
          <pc:docMk/>
          <pc:sldMk cId="3136226323" sldId="275"/>
        </pc:sldMkLst>
      </pc:sldChg>
      <pc:sldChg chg="addSp delSp modSp add mod modAnim">
        <pc:chgData name="Vijay Sambamurthy" userId="f3b8091d-5b2b-4733-9379-2d0af5e7b49a" providerId="ADAL" clId="{5FDDEE3C-F950-415F-BAE5-DDDFA21E1418}" dt="2025-02-04T18:10:41.011" v="3843"/>
        <pc:sldMkLst>
          <pc:docMk/>
          <pc:sldMk cId="1812629617" sldId="276"/>
        </pc:sldMkLst>
        <pc:spChg chg="mod">
          <ac:chgData name="Vijay Sambamurthy" userId="f3b8091d-5b2b-4733-9379-2d0af5e7b49a" providerId="ADAL" clId="{5FDDEE3C-F950-415F-BAE5-DDDFA21E1418}" dt="2025-02-04T02:09:08.052" v="2596" actId="20577"/>
          <ac:spMkLst>
            <pc:docMk/>
            <pc:sldMk cId="1812629617" sldId="276"/>
            <ac:spMk id="2" creationId="{DA37F338-BE09-AE75-1E1A-FC55208964F0}"/>
          </ac:spMkLst>
        </pc:spChg>
        <pc:spChg chg="add mod">
          <ac:chgData name="Vijay Sambamurthy" userId="f3b8091d-5b2b-4733-9379-2d0af5e7b49a" providerId="ADAL" clId="{5FDDEE3C-F950-415F-BAE5-DDDFA21E1418}" dt="2025-02-04T02:23:19.409" v="2777" actId="1076"/>
          <ac:spMkLst>
            <pc:docMk/>
            <pc:sldMk cId="1812629617" sldId="276"/>
            <ac:spMk id="3" creationId="{161C83D4-B1C5-69C7-C64E-40733E4E1466}"/>
          </ac:spMkLst>
        </pc:spChg>
        <pc:spChg chg="add mod">
          <ac:chgData name="Vijay Sambamurthy" userId="f3b8091d-5b2b-4733-9379-2d0af5e7b49a" providerId="ADAL" clId="{5FDDEE3C-F950-415F-BAE5-DDDFA21E1418}" dt="2025-02-04T02:23:13.241" v="2776" actId="1076"/>
          <ac:spMkLst>
            <pc:docMk/>
            <pc:sldMk cId="1812629617" sldId="276"/>
            <ac:spMk id="5" creationId="{A3D5FACE-D5B0-8002-4EDF-0F85529D6720}"/>
          </ac:spMkLst>
        </pc:spChg>
        <pc:spChg chg="add mod">
          <ac:chgData name="Vijay Sambamurthy" userId="f3b8091d-5b2b-4733-9379-2d0af5e7b49a" providerId="ADAL" clId="{5FDDEE3C-F950-415F-BAE5-DDDFA21E1418}" dt="2025-02-04T02:17:18.910" v="2759" actId="1076"/>
          <ac:spMkLst>
            <pc:docMk/>
            <pc:sldMk cId="1812629617" sldId="276"/>
            <ac:spMk id="7" creationId="{EBCFDA3D-B08F-C30E-F679-E19936AF3FBA}"/>
          </ac:spMkLst>
        </pc:spChg>
        <pc:spChg chg="mod">
          <ac:chgData name="Vijay Sambamurthy" userId="f3b8091d-5b2b-4733-9379-2d0af5e7b49a" providerId="ADAL" clId="{5FDDEE3C-F950-415F-BAE5-DDDFA21E1418}" dt="2025-02-04T02:10:17.796" v="2658" actId="20577"/>
          <ac:spMkLst>
            <pc:docMk/>
            <pc:sldMk cId="1812629617" sldId="276"/>
            <ac:spMk id="8" creationId="{E0C80950-51F8-D652-07B3-447856038A32}"/>
          </ac:spMkLst>
        </pc:spChg>
        <pc:spChg chg="del">
          <ac:chgData name="Vijay Sambamurthy" userId="f3b8091d-5b2b-4733-9379-2d0af5e7b49a" providerId="ADAL" clId="{5FDDEE3C-F950-415F-BAE5-DDDFA21E1418}" dt="2025-02-04T02:09:23.664" v="2646" actId="478"/>
          <ac:spMkLst>
            <pc:docMk/>
            <pc:sldMk cId="1812629617" sldId="276"/>
            <ac:spMk id="11" creationId="{3BB60230-83F8-EEBC-CED4-8C93AA6EE618}"/>
          </ac:spMkLst>
        </pc:spChg>
        <pc:spChg chg="del">
          <ac:chgData name="Vijay Sambamurthy" userId="f3b8091d-5b2b-4733-9379-2d0af5e7b49a" providerId="ADAL" clId="{5FDDEE3C-F950-415F-BAE5-DDDFA21E1418}" dt="2025-02-04T02:09:23.664" v="2646" actId="478"/>
          <ac:spMkLst>
            <pc:docMk/>
            <pc:sldMk cId="1812629617" sldId="276"/>
            <ac:spMk id="12" creationId="{61F7E4AF-9B76-D0E0-A0A5-A97A7D36E90C}"/>
          </ac:spMkLst>
        </pc:spChg>
        <pc:picChg chg="del">
          <ac:chgData name="Vijay Sambamurthy" userId="f3b8091d-5b2b-4733-9379-2d0af5e7b49a" providerId="ADAL" clId="{5FDDEE3C-F950-415F-BAE5-DDDFA21E1418}" dt="2025-02-04T02:09:10.129" v="2597" actId="478"/>
          <ac:picMkLst>
            <pc:docMk/>
            <pc:sldMk cId="1812629617" sldId="276"/>
            <ac:picMk id="4" creationId="{53D74AA9-DE8B-D36E-291C-7F076A28BCE4}"/>
          </ac:picMkLst>
        </pc:picChg>
        <pc:picChg chg="del">
          <ac:chgData name="Vijay Sambamurthy" userId="f3b8091d-5b2b-4733-9379-2d0af5e7b49a" providerId="ADAL" clId="{5FDDEE3C-F950-415F-BAE5-DDDFA21E1418}" dt="2025-02-04T02:09:23.664" v="2646" actId="478"/>
          <ac:picMkLst>
            <pc:docMk/>
            <pc:sldMk cId="1812629617" sldId="276"/>
            <ac:picMk id="6" creationId="{7149815F-8C34-A44D-784F-534A7083BBB8}"/>
          </ac:picMkLst>
        </pc:picChg>
        <pc:picChg chg="del">
          <ac:chgData name="Vijay Sambamurthy" userId="f3b8091d-5b2b-4733-9379-2d0af5e7b49a" providerId="ADAL" clId="{5FDDEE3C-F950-415F-BAE5-DDDFA21E1418}" dt="2025-02-04T02:09:23.664" v="2646" actId="478"/>
          <ac:picMkLst>
            <pc:docMk/>
            <pc:sldMk cId="1812629617" sldId="276"/>
            <ac:picMk id="10" creationId="{CDD72461-13E0-8730-530F-B102F69265AD}"/>
          </ac:picMkLst>
        </pc:picChg>
        <pc:picChg chg="add mod">
          <ac:chgData name="Vijay Sambamurthy" userId="f3b8091d-5b2b-4733-9379-2d0af5e7b49a" providerId="ADAL" clId="{5FDDEE3C-F950-415F-BAE5-DDDFA21E1418}" dt="2025-02-04T02:15:44.047" v="2733" actId="1076"/>
          <ac:picMkLst>
            <pc:docMk/>
            <pc:sldMk cId="1812629617" sldId="276"/>
            <ac:picMk id="13" creationId="{EA0676D9-7061-883D-E350-6C63424268E1}"/>
          </ac:picMkLst>
        </pc:picChg>
        <pc:picChg chg="add del mod">
          <ac:chgData name="Vijay Sambamurthy" userId="f3b8091d-5b2b-4733-9379-2d0af5e7b49a" providerId="ADAL" clId="{5FDDEE3C-F950-415F-BAE5-DDDFA21E1418}" dt="2025-02-04T02:22:10.925" v="2763" actId="478"/>
          <ac:picMkLst>
            <pc:docMk/>
            <pc:sldMk cId="1812629617" sldId="276"/>
            <ac:picMk id="15" creationId="{9FE52615-A55A-A8C0-CEF2-A8DF70751116}"/>
          </ac:picMkLst>
        </pc:picChg>
        <pc:picChg chg="add del mod">
          <ac:chgData name="Vijay Sambamurthy" userId="f3b8091d-5b2b-4733-9379-2d0af5e7b49a" providerId="ADAL" clId="{5FDDEE3C-F950-415F-BAE5-DDDFA21E1418}" dt="2025-02-04T02:22:43.646" v="2767" actId="478"/>
          <ac:picMkLst>
            <pc:docMk/>
            <pc:sldMk cId="1812629617" sldId="276"/>
            <ac:picMk id="17" creationId="{3AB06635-FF44-E1B9-FD46-9DAF670FFC92}"/>
          </ac:picMkLst>
        </pc:picChg>
        <pc:picChg chg="add del mod">
          <ac:chgData name="Vijay Sambamurthy" userId="f3b8091d-5b2b-4733-9379-2d0af5e7b49a" providerId="ADAL" clId="{5FDDEE3C-F950-415F-BAE5-DDDFA21E1418}" dt="2025-02-04T02:22:53.986" v="2773" actId="478"/>
          <ac:picMkLst>
            <pc:docMk/>
            <pc:sldMk cId="1812629617" sldId="276"/>
            <ac:picMk id="20" creationId="{13C3781E-45D9-823B-6D01-A28418A9C6CD}"/>
          </ac:picMkLst>
        </pc:picChg>
        <pc:picChg chg="add mod">
          <ac:chgData name="Vijay Sambamurthy" userId="f3b8091d-5b2b-4733-9379-2d0af5e7b49a" providerId="ADAL" clId="{5FDDEE3C-F950-415F-BAE5-DDDFA21E1418}" dt="2025-02-04T02:23:06.678" v="2775" actId="1076"/>
          <ac:picMkLst>
            <pc:docMk/>
            <pc:sldMk cId="1812629617" sldId="276"/>
            <ac:picMk id="22" creationId="{41648B64-AFB9-08B0-71C0-AA7B9F7B6FFA}"/>
          </ac:picMkLst>
        </pc:picChg>
        <pc:cxnChg chg="del">
          <ac:chgData name="Vijay Sambamurthy" userId="f3b8091d-5b2b-4733-9379-2d0af5e7b49a" providerId="ADAL" clId="{5FDDEE3C-F950-415F-BAE5-DDDFA21E1418}" dt="2025-02-04T02:09:23.664" v="2646" actId="478"/>
          <ac:cxnSpMkLst>
            <pc:docMk/>
            <pc:sldMk cId="1812629617" sldId="276"/>
            <ac:cxnSpMk id="18" creationId="{E372822C-96DA-0C11-4E44-8004BBD58359}"/>
          </ac:cxnSpMkLst>
        </pc:cxnChg>
      </pc:sldChg>
      <pc:sldChg chg="addSp delSp modSp add mod modAnim modNotesTx">
        <pc:chgData name="Vijay Sambamurthy" userId="f3b8091d-5b2b-4733-9379-2d0af5e7b49a" providerId="ADAL" clId="{5FDDEE3C-F950-415F-BAE5-DDDFA21E1418}" dt="2025-02-05T15:30:45.835" v="4276" actId="20577"/>
        <pc:sldMkLst>
          <pc:docMk/>
          <pc:sldMk cId="1621549665" sldId="277"/>
        </pc:sldMkLst>
        <pc:spChg chg="del">
          <ac:chgData name="Vijay Sambamurthy" userId="f3b8091d-5b2b-4733-9379-2d0af5e7b49a" providerId="ADAL" clId="{5FDDEE3C-F950-415F-BAE5-DDDFA21E1418}" dt="2025-02-04T02:23:42.455" v="2780" actId="478"/>
          <ac:spMkLst>
            <pc:docMk/>
            <pc:sldMk cId="1621549665" sldId="277"/>
            <ac:spMk id="3" creationId="{F9D7049A-D685-AFBF-A8AA-886DF299A4B5}"/>
          </ac:spMkLst>
        </pc:spChg>
        <pc:spChg chg="add mod">
          <ac:chgData name="Vijay Sambamurthy" userId="f3b8091d-5b2b-4733-9379-2d0af5e7b49a" providerId="ADAL" clId="{5FDDEE3C-F950-415F-BAE5-DDDFA21E1418}" dt="2025-02-04T02:31:53.005" v="3088" actId="1076"/>
          <ac:spMkLst>
            <pc:docMk/>
            <pc:sldMk cId="1621549665" sldId="277"/>
            <ac:spMk id="4" creationId="{023FA1DB-625C-E8A6-5B55-417229BA265A}"/>
          </ac:spMkLst>
        </pc:spChg>
        <pc:spChg chg="del">
          <ac:chgData name="Vijay Sambamurthy" userId="f3b8091d-5b2b-4733-9379-2d0af5e7b49a" providerId="ADAL" clId="{5FDDEE3C-F950-415F-BAE5-DDDFA21E1418}" dt="2025-02-04T02:23:40.334" v="2779" actId="478"/>
          <ac:spMkLst>
            <pc:docMk/>
            <pc:sldMk cId="1621549665" sldId="277"/>
            <ac:spMk id="5" creationId="{A7D08A94-F138-6C9A-1AFC-43376906592C}"/>
          </ac:spMkLst>
        </pc:spChg>
        <pc:spChg chg="add mod">
          <ac:chgData name="Vijay Sambamurthy" userId="f3b8091d-5b2b-4733-9379-2d0af5e7b49a" providerId="ADAL" clId="{5FDDEE3C-F950-415F-BAE5-DDDFA21E1418}" dt="2025-02-04T02:32:23.526" v="3100" actId="113"/>
          <ac:spMkLst>
            <pc:docMk/>
            <pc:sldMk cId="1621549665" sldId="277"/>
            <ac:spMk id="6" creationId="{FF782D74-0083-B452-D225-03B745C5BFA7}"/>
          </ac:spMkLst>
        </pc:spChg>
        <pc:spChg chg="del">
          <ac:chgData name="Vijay Sambamurthy" userId="f3b8091d-5b2b-4733-9379-2d0af5e7b49a" providerId="ADAL" clId="{5FDDEE3C-F950-415F-BAE5-DDDFA21E1418}" dt="2025-02-04T02:23:40.334" v="2779" actId="478"/>
          <ac:spMkLst>
            <pc:docMk/>
            <pc:sldMk cId="1621549665" sldId="277"/>
            <ac:spMk id="7" creationId="{8226FA9B-2C45-F5BD-A989-DFC0FE60F435}"/>
          </ac:spMkLst>
        </pc:spChg>
        <pc:spChg chg="mod">
          <ac:chgData name="Vijay Sambamurthy" userId="f3b8091d-5b2b-4733-9379-2d0af5e7b49a" providerId="ADAL" clId="{5FDDEE3C-F950-415F-BAE5-DDDFA21E1418}" dt="2025-02-04T02:23:49.749" v="2815" actId="20577"/>
          <ac:spMkLst>
            <pc:docMk/>
            <pc:sldMk cId="1621549665" sldId="277"/>
            <ac:spMk id="8" creationId="{8AA69262-3B7F-5D2E-1B72-6DC1540E2921}"/>
          </ac:spMkLst>
        </pc:spChg>
        <pc:spChg chg="add mod">
          <ac:chgData name="Vijay Sambamurthy" userId="f3b8091d-5b2b-4733-9379-2d0af5e7b49a" providerId="ADAL" clId="{5FDDEE3C-F950-415F-BAE5-DDDFA21E1418}" dt="2025-02-04T02:31:56.908" v="3089" actId="1076"/>
          <ac:spMkLst>
            <pc:docMk/>
            <pc:sldMk cId="1621549665" sldId="277"/>
            <ac:spMk id="9" creationId="{88C0C652-56DA-F5E7-2F62-386EC32CD168}"/>
          </ac:spMkLst>
        </pc:spChg>
        <pc:spChg chg="add mod">
          <ac:chgData name="Vijay Sambamurthy" userId="f3b8091d-5b2b-4733-9379-2d0af5e7b49a" providerId="ADAL" clId="{5FDDEE3C-F950-415F-BAE5-DDDFA21E1418}" dt="2025-02-04T02:32:24.313" v="3101" actId="113"/>
          <ac:spMkLst>
            <pc:docMk/>
            <pc:sldMk cId="1621549665" sldId="277"/>
            <ac:spMk id="10" creationId="{1D077491-2D4B-58C3-3B75-5D2E4856ADB8}"/>
          </ac:spMkLst>
        </pc:spChg>
        <pc:spChg chg="add mod">
          <ac:chgData name="Vijay Sambamurthy" userId="f3b8091d-5b2b-4733-9379-2d0af5e7b49a" providerId="ADAL" clId="{5FDDEE3C-F950-415F-BAE5-DDDFA21E1418}" dt="2025-02-04T02:31:22.123" v="3080" actId="20577"/>
          <ac:spMkLst>
            <pc:docMk/>
            <pc:sldMk cId="1621549665" sldId="277"/>
            <ac:spMk id="11" creationId="{F2D331CC-8025-6AF9-F511-ADEEFD079B8F}"/>
          </ac:spMkLst>
        </pc:spChg>
        <pc:spChg chg="add mod">
          <ac:chgData name="Vijay Sambamurthy" userId="f3b8091d-5b2b-4733-9379-2d0af5e7b49a" providerId="ADAL" clId="{5FDDEE3C-F950-415F-BAE5-DDDFA21E1418}" dt="2025-02-04T02:32:25.244" v="3102" actId="113"/>
          <ac:spMkLst>
            <pc:docMk/>
            <pc:sldMk cId="1621549665" sldId="277"/>
            <ac:spMk id="12" creationId="{46B3499E-7F4B-5E26-3260-8D0DDE925812}"/>
          </ac:spMkLst>
        </pc:spChg>
        <pc:spChg chg="add mod">
          <ac:chgData name="Vijay Sambamurthy" userId="f3b8091d-5b2b-4733-9379-2d0af5e7b49a" providerId="ADAL" clId="{5FDDEE3C-F950-415F-BAE5-DDDFA21E1418}" dt="2025-02-04T02:34:01.059" v="3218" actId="20577"/>
          <ac:spMkLst>
            <pc:docMk/>
            <pc:sldMk cId="1621549665" sldId="277"/>
            <ac:spMk id="14" creationId="{68C6FD0E-4677-C541-53B0-027E714020C2}"/>
          </ac:spMkLst>
        </pc:spChg>
        <pc:spChg chg="add mod">
          <ac:chgData name="Vijay Sambamurthy" userId="f3b8091d-5b2b-4733-9379-2d0af5e7b49a" providerId="ADAL" clId="{5FDDEE3C-F950-415F-BAE5-DDDFA21E1418}" dt="2025-02-04T02:33:58.434" v="3215" actId="1076"/>
          <ac:spMkLst>
            <pc:docMk/>
            <pc:sldMk cId="1621549665" sldId="277"/>
            <ac:spMk id="16" creationId="{A14FBE0B-7D5A-5BFF-C829-C42CA2786443}"/>
          </ac:spMkLst>
        </pc:spChg>
        <pc:spChg chg="add mod">
          <ac:chgData name="Vijay Sambamurthy" userId="f3b8091d-5b2b-4733-9379-2d0af5e7b49a" providerId="ADAL" clId="{5FDDEE3C-F950-415F-BAE5-DDDFA21E1418}" dt="2025-02-04T18:11:17.340" v="3853" actId="1076"/>
          <ac:spMkLst>
            <pc:docMk/>
            <pc:sldMk cId="1621549665" sldId="277"/>
            <ac:spMk id="18" creationId="{41969CBA-6E46-2858-ADB2-1FD65151873E}"/>
          </ac:spMkLst>
        </pc:spChg>
        <pc:picChg chg="del">
          <ac:chgData name="Vijay Sambamurthy" userId="f3b8091d-5b2b-4733-9379-2d0af5e7b49a" providerId="ADAL" clId="{5FDDEE3C-F950-415F-BAE5-DDDFA21E1418}" dt="2025-02-04T02:23:40.334" v="2779" actId="478"/>
          <ac:picMkLst>
            <pc:docMk/>
            <pc:sldMk cId="1621549665" sldId="277"/>
            <ac:picMk id="13" creationId="{0C031148-4543-6757-0E5B-79849E8F0128}"/>
          </ac:picMkLst>
        </pc:picChg>
        <pc:picChg chg="del">
          <ac:chgData name="Vijay Sambamurthy" userId="f3b8091d-5b2b-4733-9379-2d0af5e7b49a" providerId="ADAL" clId="{5FDDEE3C-F950-415F-BAE5-DDDFA21E1418}" dt="2025-02-04T02:23:40.334" v="2779" actId="478"/>
          <ac:picMkLst>
            <pc:docMk/>
            <pc:sldMk cId="1621549665" sldId="277"/>
            <ac:picMk id="22" creationId="{E3AADF3F-2A55-221E-4B8D-79193E96B48F}"/>
          </ac:picMkLst>
        </pc:picChg>
      </pc:sldChg>
      <pc:sldChg chg="addSp delSp modSp add mod ord modAnim">
        <pc:chgData name="Vijay Sambamurthy" userId="f3b8091d-5b2b-4733-9379-2d0af5e7b49a" providerId="ADAL" clId="{5FDDEE3C-F950-415F-BAE5-DDDFA21E1418}" dt="2025-02-04T18:11:00.855" v="3848"/>
        <pc:sldMkLst>
          <pc:docMk/>
          <pc:sldMk cId="2061831263" sldId="278"/>
        </pc:sldMkLst>
        <pc:spChg chg="mod">
          <ac:chgData name="Vijay Sambamurthy" userId="f3b8091d-5b2b-4733-9379-2d0af5e7b49a" providerId="ADAL" clId="{5FDDEE3C-F950-415F-BAE5-DDDFA21E1418}" dt="2025-02-04T02:32:28.114" v="3103" actId="113"/>
          <ac:spMkLst>
            <pc:docMk/>
            <pc:sldMk cId="2061831263" sldId="278"/>
            <ac:spMk id="2" creationId="{68815E8A-8268-65E7-002E-A009F163EEEB}"/>
          </ac:spMkLst>
        </pc:spChg>
        <pc:spChg chg="add del mod">
          <ac:chgData name="Vijay Sambamurthy" userId="f3b8091d-5b2b-4733-9379-2d0af5e7b49a" providerId="ADAL" clId="{5FDDEE3C-F950-415F-BAE5-DDDFA21E1418}" dt="2025-02-04T02:24:40.972" v="2833" actId="478"/>
          <ac:spMkLst>
            <pc:docMk/>
            <pc:sldMk cId="2061831263" sldId="278"/>
            <ac:spMk id="3" creationId="{7B7F5981-A11A-38D3-E0CC-6EF0FA9149B8}"/>
          </ac:spMkLst>
        </pc:spChg>
        <pc:spChg chg="mod">
          <ac:chgData name="Vijay Sambamurthy" userId="f3b8091d-5b2b-4733-9379-2d0af5e7b49a" providerId="ADAL" clId="{5FDDEE3C-F950-415F-BAE5-DDDFA21E1418}" dt="2025-02-04T02:25:16.152" v="2845" actId="20577"/>
          <ac:spMkLst>
            <pc:docMk/>
            <pc:sldMk cId="2061831263" sldId="278"/>
            <ac:spMk id="4" creationId="{533CEDAC-11BC-AF39-C287-54217B6C52B5}"/>
          </ac:spMkLst>
        </pc:spChg>
        <pc:spChg chg="add del mod">
          <ac:chgData name="Vijay Sambamurthy" userId="f3b8091d-5b2b-4733-9379-2d0af5e7b49a" providerId="ADAL" clId="{5FDDEE3C-F950-415F-BAE5-DDDFA21E1418}" dt="2025-02-04T02:24:40.972" v="2833" actId="478"/>
          <ac:spMkLst>
            <pc:docMk/>
            <pc:sldMk cId="2061831263" sldId="278"/>
            <ac:spMk id="5" creationId="{0CCBA155-5E48-F972-2F02-E700BE6E28ED}"/>
          </ac:spMkLst>
        </pc:spChg>
        <pc:spChg chg="add mod">
          <ac:chgData name="Vijay Sambamurthy" userId="f3b8091d-5b2b-4733-9379-2d0af5e7b49a" providerId="ADAL" clId="{5FDDEE3C-F950-415F-BAE5-DDDFA21E1418}" dt="2025-02-04T02:25:25.100" v="2857" actId="20577"/>
          <ac:spMkLst>
            <pc:docMk/>
            <pc:sldMk cId="2061831263" sldId="278"/>
            <ac:spMk id="6" creationId="{7F01159B-A021-41EA-5E7F-FA3CD418D7A9}"/>
          </ac:spMkLst>
        </pc:spChg>
        <pc:spChg chg="add mod">
          <ac:chgData name="Vijay Sambamurthy" userId="f3b8091d-5b2b-4733-9379-2d0af5e7b49a" providerId="ADAL" clId="{5FDDEE3C-F950-415F-BAE5-DDDFA21E1418}" dt="2025-02-04T02:32:29.415" v="3104" actId="113"/>
          <ac:spMkLst>
            <pc:docMk/>
            <pc:sldMk cId="2061831263" sldId="278"/>
            <ac:spMk id="7" creationId="{0C0BAD8A-8DB1-3CEE-4EBA-74D7FD1DFE07}"/>
          </ac:spMkLst>
        </pc:spChg>
      </pc:sldChg>
      <pc:sldChg chg="addSp delSp modSp add mod">
        <pc:chgData name="Vijay Sambamurthy" userId="f3b8091d-5b2b-4733-9379-2d0af5e7b49a" providerId="ADAL" clId="{5FDDEE3C-F950-415F-BAE5-DDDFA21E1418}" dt="2025-02-04T17:46:34.149" v="3722" actId="113"/>
        <pc:sldMkLst>
          <pc:docMk/>
          <pc:sldMk cId="762321629" sldId="279"/>
        </pc:sldMkLst>
        <pc:spChg chg="del">
          <ac:chgData name="Vijay Sambamurthy" userId="f3b8091d-5b2b-4733-9379-2d0af5e7b49a" providerId="ADAL" clId="{5FDDEE3C-F950-415F-BAE5-DDDFA21E1418}" dt="2025-02-04T02:49:41.365" v="3280" actId="478"/>
          <ac:spMkLst>
            <pc:docMk/>
            <pc:sldMk cId="762321629" sldId="279"/>
            <ac:spMk id="4" creationId="{02C3AF09-A02F-9612-5436-ABAA61EAE0FF}"/>
          </ac:spMkLst>
        </pc:spChg>
        <pc:spChg chg="add del mod">
          <ac:chgData name="Vijay Sambamurthy" userId="f3b8091d-5b2b-4733-9379-2d0af5e7b49a" providerId="ADAL" clId="{5FDDEE3C-F950-415F-BAE5-DDDFA21E1418}" dt="2025-02-04T17:46:07.035" v="3665" actId="478"/>
          <ac:spMkLst>
            <pc:docMk/>
            <pc:sldMk cId="762321629" sldId="279"/>
            <ac:spMk id="6" creationId="{7D95BDDB-2353-BBD0-C7F1-D7327641FD48}"/>
          </ac:spMkLst>
        </pc:spChg>
        <pc:spChg chg="del">
          <ac:chgData name="Vijay Sambamurthy" userId="f3b8091d-5b2b-4733-9379-2d0af5e7b49a" providerId="ADAL" clId="{5FDDEE3C-F950-415F-BAE5-DDDFA21E1418}" dt="2025-02-04T02:49:41.365" v="3280" actId="478"/>
          <ac:spMkLst>
            <pc:docMk/>
            <pc:sldMk cId="762321629" sldId="279"/>
            <ac:spMk id="6" creationId="{E82996EB-1A75-996F-3046-49CA1B39FBC9}"/>
          </ac:spMkLst>
        </pc:spChg>
        <pc:spChg chg="mod">
          <ac:chgData name="Vijay Sambamurthy" userId="f3b8091d-5b2b-4733-9379-2d0af5e7b49a" providerId="ADAL" clId="{5FDDEE3C-F950-415F-BAE5-DDDFA21E1418}" dt="2025-02-04T17:46:34.149" v="3722" actId="113"/>
          <ac:spMkLst>
            <pc:docMk/>
            <pc:sldMk cId="762321629" sldId="279"/>
            <ac:spMk id="8" creationId="{7DC3434A-68B6-AD3D-B474-2B7CCB11F0A7}"/>
          </ac:spMkLst>
        </pc:spChg>
        <pc:spChg chg="del">
          <ac:chgData name="Vijay Sambamurthy" userId="f3b8091d-5b2b-4733-9379-2d0af5e7b49a" providerId="ADAL" clId="{5FDDEE3C-F950-415F-BAE5-DDDFA21E1418}" dt="2025-02-04T02:49:41.365" v="3280" actId="478"/>
          <ac:spMkLst>
            <pc:docMk/>
            <pc:sldMk cId="762321629" sldId="279"/>
            <ac:spMk id="9" creationId="{162EF9BC-297E-A7E0-DA1A-7324EAB768CC}"/>
          </ac:spMkLst>
        </pc:spChg>
        <pc:spChg chg="del">
          <ac:chgData name="Vijay Sambamurthy" userId="f3b8091d-5b2b-4733-9379-2d0af5e7b49a" providerId="ADAL" clId="{5FDDEE3C-F950-415F-BAE5-DDDFA21E1418}" dt="2025-02-04T02:49:41.365" v="3280" actId="478"/>
          <ac:spMkLst>
            <pc:docMk/>
            <pc:sldMk cId="762321629" sldId="279"/>
            <ac:spMk id="10" creationId="{3EF6AFB7-223E-2923-7686-DEB3D17CC1FA}"/>
          </ac:spMkLst>
        </pc:spChg>
        <pc:spChg chg="del">
          <ac:chgData name="Vijay Sambamurthy" userId="f3b8091d-5b2b-4733-9379-2d0af5e7b49a" providerId="ADAL" clId="{5FDDEE3C-F950-415F-BAE5-DDDFA21E1418}" dt="2025-02-04T02:49:41.365" v="3280" actId="478"/>
          <ac:spMkLst>
            <pc:docMk/>
            <pc:sldMk cId="762321629" sldId="279"/>
            <ac:spMk id="11" creationId="{78479955-982A-27F2-611F-CDABE060EBF9}"/>
          </ac:spMkLst>
        </pc:spChg>
        <pc:spChg chg="del">
          <ac:chgData name="Vijay Sambamurthy" userId="f3b8091d-5b2b-4733-9379-2d0af5e7b49a" providerId="ADAL" clId="{5FDDEE3C-F950-415F-BAE5-DDDFA21E1418}" dt="2025-02-04T02:49:41.365" v="3280" actId="478"/>
          <ac:spMkLst>
            <pc:docMk/>
            <pc:sldMk cId="762321629" sldId="279"/>
            <ac:spMk id="12" creationId="{2610AFC2-08E7-ABBE-E3A9-ECF490043473}"/>
          </ac:spMkLst>
        </pc:spChg>
        <pc:spChg chg="del">
          <ac:chgData name="Vijay Sambamurthy" userId="f3b8091d-5b2b-4733-9379-2d0af5e7b49a" providerId="ADAL" clId="{5FDDEE3C-F950-415F-BAE5-DDDFA21E1418}" dt="2025-02-04T02:49:41.365" v="3280" actId="478"/>
          <ac:spMkLst>
            <pc:docMk/>
            <pc:sldMk cId="762321629" sldId="279"/>
            <ac:spMk id="14" creationId="{04273D94-0136-44CA-2EF0-96D81B139C4F}"/>
          </ac:spMkLst>
        </pc:spChg>
        <pc:spChg chg="del">
          <ac:chgData name="Vijay Sambamurthy" userId="f3b8091d-5b2b-4733-9379-2d0af5e7b49a" providerId="ADAL" clId="{5FDDEE3C-F950-415F-BAE5-DDDFA21E1418}" dt="2025-02-04T02:49:41.365" v="3280" actId="478"/>
          <ac:spMkLst>
            <pc:docMk/>
            <pc:sldMk cId="762321629" sldId="279"/>
            <ac:spMk id="16" creationId="{B4D36141-8A93-24D7-0977-6729C715B1D9}"/>
          </ac:spMkLst>
        </pc:spChg>
        <pc:spChg chg="del">
          <ac:chgData name="Vijay Sambamurthy" userId="f3b8091d-5b2b-4733-9379-2d0af5e7b49a" providerId="ADAL" clId="{5FDDEE3C-F950-415F-BAE5-DDDFA21E1418}" dt="2025-02-04T02:49:41.365" v="3280" actId="478"/>
          <ac:spMkLst>
            <pc:docMk/>
            <pc:sldMk cId="762321629" sldId="279"/>
            <ac:spMk id="18" creationId="{8E4D8BB4-1AE9-37C8-D6E5-BDB80689D8CC}"/>
          </ac:spMkLst>
        </pc:spChg>
        <pc:picChg chg="add mod">
          <ac:chgData name="Vijay Sambamurthy" userId="f3b8091d-5b2b-4733-9379-2d0af5e7b49a" providerId="ADAL" clId="{5FDDEE3C-F950-415F-BAE5-DDDFA21E1418}" dt="2025-02-04T17:44:51.519" v="3650" actId="1076"/>
          <ac:picMkLst>
            <pc:docMk/>
            <pc:sldMk cId="762321629" sldId="279"/>
            <ac:picMk id="4" creationId="{455CAD28-54CF-1D5B-BB3F-AB78EDA9F7B1}"/>
          </ac:picMkLst>
        </pc:picChg>
        <pc:picChg chg="add mod">
          <ac:chgData name="Vijay Sambamurthy" userId="f3b8091d-5b2b-4733-9379-2d0af5e7b49a" providerId="ADAL" clId="{5FDDEE3C-F950-415F-BAE5-DDDFA21E1418}" dt="2025-02-04T17:44:48.210" v="3649"/>
          <ac:picMkLst>
            <pc:docMk/>
            <pc:sldMk cId="762321629" sldId="279"/>
            <ac:picMk id="5" creationId="{0492EE91-C73A-513C-B430-D3CE8D5896C3}"/>
          </ac:picMkLst>
        </pc:picChg>
      </pc:sldChg>
      <pc:sldChg chg="new del">
        <pc:chgData name="Vijay Sambamurthy" userId="f3b8091d-5b2b-4733-9379-2d0af5e7b49a" providerId="ADAL" clId="{5FDDEE3C-F950-415F-BAE5-DDDFA21E1418}" dt="2025-02-04T02:34:12.814" v="3222" actId="47"/>
        <pc:sldMkLst>
          <pc:docMk/>
          <pc:sldMk cId="2021316814" sldId="279"/>
        </pc:sldMkLst>
      </pc:sldChg>
      <pc:sldChg chg="add del">
        <pc:chgData name="Vijay Sambamurthy" userId="f3b8091d-5b2b-4733-9379-2d0af5e7b49a" providerId="ADAL" clId="{5FDDEE3C-F950-415F-BAE5-DDDFA21E1418}" dt="2025-02-04T02:49:50.443" v="3285" actId="47"/>
        <pc:sldMkLst>
          <pc:docMk/>
          <pc:sldMk cId="535052323" sldId="280"/>
        </pc:sldMkLst>
      </pc:sldChg>
      <pc:sldChg chg="addSp delSp modSp add mod ord modTransition modNotesTx">
        <pc:chgData name="Vijay Sambamurthy" userId="f3b8091d-5b2b-4733-9379-2d0af5e7b49a" providerId="ADAL" clId="{5FDDEE3C-F950-415F-BAE5-DDDFA21E1418}" dt="2025-02-05T15:41:55.710" v="4729" actId="20577"/>
        <pc:sldMkLst>
          <pc:docMk/>
          <pc:sldMk cId="2058462382" sldId="281"/>
        </pc:sldMkLst>
        <pc:spChg chg="mod">
          <ac:chgData name="Vijay Sambamurthy" userId="f3b8091d-5b2b-4733-9379-2d0af5e7b49a" providerId="ADAL" clId="{5FDDEE3C-F950-415F-BAE5-DDDFA21E1418}" dt="2025-02-04T02:49:54.509" v="3300" actId="20577"/>
          <ac:spMkLst>
            <pc:docMk/>
            <pc:sldMk cId="2058462382" sldId="281"/>
            <ac:spMk id="2" creationId="{9E0D1A1F-A538-BD46-D913-E3F6A049C2A5}"/>
          </ac:spMkLst>
        </pc:spChg>
        <pc:spChg chg="add mod">
          <ac:chgData name="Vijay Sambamurthy" userId="f3b8091d-5b2b-4733-9379-2d0af5e7b49a" providerId="ADAL" clId="{5FDDEE3C-F950-415F-BAE5-DDDFA21E1418}" dt="2025-02-05T15:38:01.773" v="4366" actId="2711"/>
          <ac:spMkLst>
            <pc:docMk/>
            <pc:sldMk cId="2058462382" sldId="281"/>
            <ac:spMk id="3" creationId="{505F3D68-8661-76C4-9D20-0B6A2A6D7E7B}"/>
          </ac:spMkLst>
        </pc:spChg>
        <pc:spChg chg="del mod">
          <ac:chgData name="Vijay Sambamurthy" userId="f3b8091d-5b2b-4733-9379-2d0af5e7b49a" providerId="ADAL" clId="{5FDDEE3C-F950-415F-BAE5-DDDFA21E1418}" dt="2025-02-04T02:50:16.181" v="3306" actId="478"/>
          <ac:spMkLst>
            <pc:docMk/>
            <pc:sldMk cId="2058462382" sldId="281"/>
            <ac:spMk id="4" creationId="{D2A48D16-547C-C553-0EF7-6A145D2CAA8F}"/>
          </ac:spMkLst>
        </pc:spChg>
        <pc:spChg chg="add del mod">
          <ac:chgData name="Vijay Sambamurthy" userId="f3b8091d-5b2b-4733-9379-2d0af5e7b49a" providerId="ADAL" clId="{5FDDEE3C-F950-415F-BAE5-DDDFA21E1418}" dt="2025-02-04T02:53:24.053" v="3336" actId="478"/>
          <ac:spMkLst>
            <pc:docMk/>
            <pc:sldMk cId="2058462382" sldId="281"/>
            <ac:spMk id="5" creationId="{FDCA50D0-01FF-99AB-49F6-B19FABA57998}"/>
          </ac:spMkLst>
        </pc:spChg>
        <pc:spChg chg="mod">
          <ac:chgData name="Vijay Sambamurthy" userId="f3b8091d-5b2b-4733-9379-2d0af5e7b49a" providerId="ADAL" clId="{5FDDEE3C-F950-415F-BAE5-DDDFA21E1418}" dt="2025-02-05T15:38:01.773" v="4366" actId="2711"/>
          <ac:spMkLst>
            <pc:docMk/>
            <pc:sldMk cId="2058462382" sldId="281"/>
            <ac:spMk id="6" creationId="{BBD5DE53-DD98-DEF3-795E-6F98FF261103}"/>
          </ac:spMkLst>
        </pc:spChg>
        <pc:spChg chg="del">
          <ac:chgData name="Vijay Sambamurthy" userId="f3b8091d-5b2b-4733-9379-2d0af5e7b49a" providerId="ADAL" clId="{5FDDEE3C-F950-415F-BAE5-DDDFA21E1418}" dt="2025-02-04T02:49:57.943" v="3301" actId="478"/>
          <ac:spMkLst>
            <pc:docMk/>
            <pc:sldMk cId="2058462382" sldId="281"/>
            <ac:spMk id="8" creationId="{E86E8C87-4785-A580-7ACB-A49718F5793D}"/>
          </ac:spMkLst>
        </pc:spChg>
        <pc:spChg chg="del">
          <ac:chgData name="Vijay Sambamurthy" userId="f3b8091d-5b2b-4733-9379-2d0af5e7b49a" providerId="ADAL" clId="{5FDDEE3C-F950-415F-BAE5-DDDFA21E1418}" dt="2025-02-04T02:50:03.955" v="3303" actId="478"/>
          <ac:spMkLst>
            <pc:docMk/>
            <pc:sldMk cId="2058462382" sldId="281"/>
            <ac:spMk id="9" creationId="{965D19DE-18B6-5A10-DEB1-E41AA6A2C389}"/>
          </ac:spMkLst>
        </pc:spChg>
        <pc:spChg chg="del">
          <ac:chgData name="Vijay Sambamurthy" userId="f3b8091d-5b2b-4733-9379-2d0af5e7b49a" providerId="ADAL" clId="{5FDDEE3C-F950-415F-BAE5-DDDFA21E1418}" dt="2025-02-04T02:50:03.955" v="3303" actId="478"/>
          <ac:spMkLst>
            <pc:docMk/>
            <pc:sldMk cId="2058462382" sldId="281"/>
            <ac:spMk id="10" creationId="{082F3AC5-7FDF-78B3-310D-EE42F771A16B}"/>
          </ac:spMkLst>
        </pc:spChg>
        <pc:spChg chg="del mod">
          <ac:chgData name="Vijay Sambamurthy" userId="f3b8091d-5b2b-4733-9379-2d0af5e7b49a" providerId="ADAL" clId="{5FDDEE3C-F950-415F-BAE5-DDDFA21E1418}" dt="2025-02-04T02:50:18.159" v="3307" actId="478"/>
          <ac:spMkLst>
            <pc:docMk/>
            <pc:sldMk cId="2058462382" sldId="281"/>
            <ac:spMk id="11" creationId="{DC112927-3282-CC3D-6B1E-7314B0084579}"/>
          </ac:spMkLst>
        </pc:spChg>
        <pc:spChg chg="del mod">
          <ac:chgData name="Vijay Sambamurthy" userId="f3b8091d-5b2b-4733-9379-2d0af5e7b49a" providerId="ADAL" clId="{5FDDEE3C-F950-415F-BAE5-DDDFA21E1418}" dt="2025-02-04T02:51:59.018" v="3323" actId="478"/>
          <ac:spMkLst>
            <pc:docMk/>
            <pc:sldMk cId="2058462382" sldId="281"/>
            <ac:spMk id="12" creationId="{A0ED12C2-1310-0871-10F5-0774DE565B62}"/>
          </ac:spMkLst>
        </pc:spChg>
        <pc:spChg chg="del">
          <ac:chgData name="Vijay Sambamurthy" userId="f3b8091d-5b2b-4733-9379-2d0af5e7b49a" providerId="ADAL" clId="{5FDDEE3C-F950-415F-BAE5-DDDFA21E1418}" dt="2025-02-04T02:50:01.275" v="3302" actId="478"/>
          <ac:spMkLst>
            <pc:docMk/>
            <pc:sldMk cId="2058462382" sldId="281"/>
            <ac:spMk id="14" creationId="{1705786D-6344-0CEA-8B32-11C89F0C3ABA}"/>
          </ac:spMkLst>
        </pc:spChg>
        <pc:spChg chg="del">
          <ac:chgData name="Vijay Sambamurthy" userId="f3b8091d-5b2b-4733-9379-2d0af5e7b49a" providerId="ADAL" clId="{5FDDEE3C-F950-415F-BAE5-DDDFA21E1418}" dt="2025-02-04T02:50:01.275" v="3302" actId="478"/>
          <ac:spMkLst>
            <pc:docMk/>
            <pc:sldMk cId="2058462382" sldId="281"/>
            <ac:spMk id="16" creationId="{A03D1D15-EFCD-5796-25FA-2E1B32C69E79}"/>
          </ac:spMkLst>
        </pc:spChg>
        <pc:spChg chg="del">
          <ac:chgData name="Vijay Sambamurthy" userId="f3b8091d-5b2b-4733-9379-2d0af5e7b49a" providerId="ADAL" clId="{5FDDEE3C-F950-415F-BAE5-DDDFA21E1418}" dt="2025-02-04T02:50:01.275" v="3302" actId="478"/>
          <ac:spMkLst>
            <pc:docMk/>
            <pc:sldMk cId="2058462382" sldId="281"/>
            <ac:spMk id="18" creationId="{C0F89C46-C066-4574-6C0E-A55778F148C8}"/>
          </ac:spMkLst>
        </pc:spChg>
        <pc:picChg chg="add mod">
          <ac:chgData name="Vijay Sambamurthy" userId="f3b8091d-5b2b-4733-9379-2d0af5e7b49a" providerId="ADAL" clId="{5FDDEE3C-F950-415F-BAE5-DDDFA21E1418}" dt="2025-02-04T02:53:20.525" v="3334" actId="1076"/>
          <ac:picMkLst>
            <pc:docMk/>
            <pc:sldMk cId="2058462382" sldId="281"/>
            <ac:picMk id="13" creationId="{CB94F67B-8B85-A488-F101-D9EDEE63ECCD}"/>
          </ac:picMkLst>
        </pc:picChg>
        <pc:picChg chg="add mod">
          <ac:chgData name="Vijay Sambamurthy" userId="f3b8091d-5b2b-4733-9379-2d0af5e7b49a" providerId="ADAL" clId="{5FDDEE3C-F950-415F-BAE5-DDDFA21E1418}" dt="2025-02-04T02:52:01.649" v="3324" actId="1076"/>
          <ac:picMkLst>
            <pc:docMk/>
            <pc:sldMk cId="2058462382" sldId="281"/>
            <ac:picMk id="1026" creationId="{7337215A-67A6-0FC5-F6F3-02BF3B6A5706}"/>
          </ac:picMkLst>
        </pc:picChg>
      </pc:sldChg>
      <pc:sldChg chg="addSp delSp modSp add mod">
        <pc:chgData name="Vijay Sambamurthy" userId="f3b8091d-5b2b-4733-9379-2d0af5e7b49a" providerId="ADAL" clId="{5FDDEE3C-F950-415F-BAE5-DDDFA21E1418}" dt="2025-02-05T03:05:01.830" v="4152" actId="20577"/>
        <pc:sldMkLst>
          <pc:docMk/>
          <pc:sldMk cId="3014945945" sldId="282"/>
        </pc:sldMkLst>
        <pc:spChg chg="mod">
          <ac:chgData name="Vijay Sambamurthy" userId="f3b8091d-5b2b-4733-9379-2d0af5e7b49a" providerId="ADAL" clId="{5FDDEE3C-F950-415F-BAE5-DDDFA21E1418}" dt="2025-02-04T02:53:41.361" v="3345" actId="20577"/>
          <ac:spMkLst>
            <pc:docMk/>
            <pc:sldMk cId="3014945945" sldId="282"/>
            <ac:spMk id="2" creationId="{FBBD22CC-E8EA-B025-9572-901FA650333A}"/>
          </ac:spMkLst>
        </pc:spChg>
        <pc:spChg chg="del">
          <ac:chgData name="Vijay Sambamurthy" userId="f3b8091d-5b2b-4733-9379-2d0af5e7b49a" providerId="ADAL" clId="{5FDDEE3C-F950-415F-BAE5-DDDFA21E1418}" dt="2025-02-04T02:53:46.042" v="3346" actId="478"/>
          <ac:spMkLst>
            <pc:docMk/>
            <pc:sldMk cId="3014945945" sldId="282"/>
            <ac:spMk id="3" creationId="{70463F7E-397B-A89A-41DB-566DC8B58928}"/>
          </ac:spMkLst>
        </pc:spChg>
        <pc:spChg chg="add mod">
          <ac:chgData name="Vijay Sambamurthy" userId="f3b8091d-5b2b-4733-9379-2d0af5e7b49a" providerId="ADAL" clId="{5FDDEE3C-F950-415F-BAE5-DDDFA21E1418}" dt="2025-02-05T03:05:01.830" v="4152" actId="20577"/>
          <ac:spMkLst>
            <pc:docMk/>
            <pc:sldMk cId="3014945945" sldId="282"/>
            <ac:spMk id="4" creationId="{F74865F7-21D4-02E2-BDFF-B63E6D0BF102}"/>
          </ac:spMkLst>
        </pc:spChg>
        <pc:spChg chg="del">
          <ac:chgData name="Vijay Sambamurthy" userId="f3b8091d-5b2b-4733-9379-2d0af5e7b49a" providerId="ADAL" clId="{5FDDEE3C-F950-415F-BAE5-DDDFA21E1418}" dt="2025-02-04T02:53:46.042" v="3346" actId="478"/>
          <ac:spMkLst>
            <pc:docMk/>
            <pc:sldMk cId="3014945945" sldId="282"/>
            <ac:spMk id="6" creationId="{98F8C3B9-6A86-416F-39AC-C7FA5CA7896F}"/>
          </ac:spMkLst>
        </pc:spChg>
        <pc:picChg chg="del">
          <ac:chgData name="Vijay Sambamurthy" userId="f3b8091d-5b2b-4733-9379-2d0af5e7b49a" providerId="ADAL" clId="{5FDDEE3C-F950-415F-BAE5-DDDFA21E1418}" dt="2025-02-04T02:53:46.042" v="3346" actId="478"/>
          <ac:picMkLst>
            <pc:docMk/>
            <pc:sldMk cId="3014945945" sldId="282"/>
            <ac:picMk id="13" creationId="{5A2A44B7-12BD-2895-A268-C001AADF03C7}"/>
          </ac:picMkLst>
        </pc:picChg>
        <pc:picChg chg="del">
          <ac:chgData name="Vijay Sambamurthy" userId="f3b8091d-5b2b-4733-9379-2d0af5e7b49a" providerId="ADAL" clId="{5FDDEE3C-F950-415F-BAE5-DDDFA21E1418}" dt="2025-02-04T02:53:46.042" v="3346" actId="478"/>
          <ac:picMkLst>
            <pc:docMk/>
            <pc:sldMk cId="3014945945" sldId="282"/>
            <ac:picMk id="1026" creationId="{4D0B1BD1-93A8-8362-F07F-2F121DC3A3D1}"/>
          </ac:picMkLst>
        </pc:picChg>
        <pc:picChg chg="add mod">
          <ac:chgData name="Vijay Sambamurthy" userId="f3b8091d-5b2b-4733-9379-2d0af5e7b49a" providerId="ADAL" clId="{5FDDEE3C-F950-415F-BAE5-DDDFA21E1418}" dt="2025-02-04T03:10:45.374" v="3636" actId="1076"/>
          <ac:picMkLst>
            <pc:docMk/>
            <pc:sldMk cId="3014945945" sldId="282"/>
            <ac:picMk id="2050" creationId="{BE93D853-2FF9-2D4D-8B9C-E6ABD95B4D33}"/>
          </ac:picMkLst>
        </pc:picChg>
      </pc:sldChg>
      <pc:sldChg chg="modSp mod">
        <pc:chgData name="Vijay Sambamurthy" userId="f3b8091d-5b2b-4733-9379-2d0af5e7b49a" providerId="ADAL" clId="{5FDDEE3C-F950-415F-BAE5-DDDFA21E1418}" dt="2025-02-05T03:29:51.977" v="4154" actId="20577"/>
        <pc:sldMkLst>
          <pc:docMk/>
          <pc:sldMk cId="3153212547" sldId="283"/>
        </pc:sldMkLst>
        <pc:spChg chg="mod">
          <ac:chgData name="Vijay Sambamurthy" userId="f3b8091d-5b2b-4733-9379-2d0af5e7b49a" providerId="ADAL" clId="{5FDDEE3C-F950-415F-BAE5-DDDFA21E1418}" dt="2025-02-05T03:29:51.977" v="4154" actId="20577"/>
          <ac:spMkLst>
            <pc:docMk/>
            <pc:sldMk cId="3153212547" sldId="283"/>
            <ac:spMk id="13" creationId="{A3F096F8-B769-0F00-9C21-9B210C96C0D1}"/>
          </ac:spMkLst>
        </pc:spChg>
      </pc:sldChg>
      <pc:sldChg chg="add del">
        <pc:chgData name="Vijay Sambamurthy" userId="f3b8091d-5b2b-4733-9379-2d0af5e7b49a" providerId="ADAL" clId="{5FDDEE3C-F950-415F-BAE5-DDDFA21E1418}" dt="2025-02-04T02:57:03.917" v="3583" actId="47"/>
        <pc:sldMkLst>
          <pc:docMk/>
          <pc:sldMk cId="3300820890" sldId="283"/>
        </pc:sldMkLst>
      </pc:sldChg>
      <pc:sldChg chg="addSp delSp modSp add del mod">
        <pc:chgData name="Vijay Sambamurthy" userId="f3b8091d-5b2b-4733-9379-2d0af5e7b49a" providerId="ADAL" clId="{5FDDEE3C-F950-415F-BAE5-DDDFA21E1418}" dt="2025-02-04T17:46:45.185" v="3725" actId="47"/>
        <pc:sldMkLst>
          <pc:docMk/>
          <pc:sldMk cId="2763841130" sldId="284"/>
        </pc:sldMkLst>
        <pc:picChg chg="del mod">
          <ac:chgData name="Vijay Sambamurthy" userId="f3b8091d-5b2b-4733-9379-2d0af5e7b49a" providerId="ADAL" clId="{5FDDEE3C-F950-415F-BAE5-DDDFA21E1418}" dt="2025-02-04T17:44:44.994" v="3648" actId="478"/>
          <ac:picMkLst>
            <pc:docMk/>
            <pc:sldMk cId="2763841130" sldId="284"/>
            <ac:picMk id="4" creationId="{F121349B-99CD-4CEC-85A1-D179B114D50C}"/>
          </ac:picMkLst>
        </pc:picChg>
        <pc:picChg chg="add mod">
          <ac:chgData name="Vijay Sambamurthy" userId="f3b8091d-5b2b-4733-9379-2d0af5e7b49a" providerId="ADAL" clId="{5FDDEE3C-F950-415F-BAE5-DDDFA21E1418}" dt="2025-02-04T17:42:27.728" v="3647" actId="1076"/>
          <ac:picMkLst>
            <pc:docMk/>
            <pc:sldMk cId="2763841130" sldId="284"/>
            <ac:picMk id="5" creationId="{C26FB41A-85AC-8018-866A-964A59229655}"/>
          </ac:picMkLst>
        </pc:picChg>
        <pc:picChg chg="add del">
          <ac:chgData name="Vijay Sambamurthy" userId="f3b8091d-5b2b-4733-9379-2d0af5e7b49a" providerId="ADAL" clId="{5FDDEE3C-F950-415F-BAE5-DDDFA21E1418}" dt="2025-02-04T17:45:35.376" v="3653" actId="21"/>
          <ac:picMkLst>
            <pc:docMk/>
            <pc:sldMk cId="2763841130" sldId="284"/>
            <ac:picMk id="7" creationId="{3B981460-A2FF-E1F1-AAB7-9F4CAFA21F54}"/>
          </ac:picMkLst>
        </pc:picChg>
        <pc:picChg chg="add mod">
          <ac:chgData name="Vijay Sambamurthy" userId="f3b8091d-5b2b-4733-9379-2d0af5e7b49a" providerId="ADAL" clId="{5FDDEE3C-F950-415F-BAE5-DDDFA21E1418}" dt="2025-02-04T17:45:49.145" v="3659"/>
          <ac:picMkLst>
            <pc:docMk/>
            <pc:sldMk cId="2763841130" sldId="284"/>
            <ac:picMk id="9" creationId="{3B981460-A2FF-E1F1-AAB7-9F4CAFA21F54}"/>
          </ac:picMkLst>
        </pc:picChg>
      </pc:sldChg>
      <pc:sldChg chg="addSp delSp modSp add del mod">
        <pc:chgData name="Vijay Sambamurthy" userId="f3b8091d-5b2b-4733-9379-2d0af5e7b49a" providerId="ADAL" clId="{5FDDEE3C-F950-415F-BAE5-DDDFA21E1418}" dt="2025-02-04T17:45:55.821" v="3660" actId="47"/>
        <pc:sldMkLst>
          <pc:docMk/>
          <pc:sldMk cId="1310730075" sldId="285"/>
        </pc:sldMkLst>
        <pc:picChg chg="add del mod">
          <ac:chgData name="Vijay Sambamurthy" userId="f3b8091d-5b2b-4733-9379-2d0af5e7b49a" providerId="ADAL" clId="{5FDDEE3C-F950-415F-BAE5-DDDFA21E1418}" dt="2025-02-04T17:45:46.215" v="3658" actId="21"/>
          <ac:picMkLst>
            <pc:docMk/>
            <pc:sldMk cId="1310730075" sldId="285"/>
            <ac:picMk id="7" creationId="{3B981460-A2FF-E1F1-AAB7-9F4CAFA21F54}"/>
          </ac:picMkLst>
        </pc:picChg>
      </pc:sldChg>
      <pc:sldChg chg="addSp delSp modSp add mod modTransition">
        <pc:chgData name="Vijay Sambamurthy" userId="f3b8091d-5b2b-4733-9379-2d0af5e7b49a" providerId="ADAL" clId="{5FDDEE3C-F950-415F-BAE5-DDDFA21E1418}" dt="2025-02-04T18:04:37.201" v="3793"/>
        <pc:sldMkLst>
          <pc:docMk/>
          <pc:sldMk cId="3488097093" sldId="285"/>
        </pc:sldMkLst>
        <pc:picChg chg="add mod">
          <ac:chgData name="Vijay Sambamurthy" userId="f3b8091d-5b2b-4733-9379-2d0af5e7b49a" providerId="ADAL" clId="{5FDDEE3C-F950-415F-BAE5-DDDFA21E1418}" dt="2025-02-04T17:46:42.933" v="3724"/>
          <ac:picMkLst>
            <pc:docMk/>
            <pc:sldMk cId="3488097093" sldId="285"/>
            <ac:picMk id="3" creationId="{867180E6-FC68-A402-81FB-C2980CB8C57F}"/>
          </ac:picMkLst>
        </pc:picChg>
        <pc:picChg chg="mod">
          <ac:chgData name="Vijay Sambamurthy" userId="f3b8091d-5b2b-4733-9379-2d0af5e7b49a" providerId="ADAL" clId="{5FDDEE3C-F950-415F-BAE5-DDDFA21E1418}" dt="2025-02-04T17:48:25.824" v="3731" actId="1076"/>
          <ac:picMkLst>
            <pc:docMk/>
            <pc:sldMk cId="3488097093" sldId="285"/>
            <ac:picMk id="5" creationId="{70B2A0A0-1FDC-1E42-B411-95BD267080D4}"/>
          </ac:picMkLst>
        </pc:picChg>
        <pc:picChg chg="add del mod">
          <ac:chgData name="Vijay Sambamurthy" userId="f3b8091d-5b2b-4733-9379-2d0af5e7b49a" providerId="ADAL" clId="{5FDDEE3C-F950-415F-BAE5-DDDFA21E1418}" dt="2025-02-04T17:49:08.397" v="3733" actId="478"/>
          <ac:picMkLst>
            <pc:docMk/>
            <pc:sldMk cId="3488097093" sldId="285"/>
            <ac:picMk id="7" creationId="{7E6CFAC2-91D7-0BF0-43F0-F56806A67555}"/>
          </ac:picMkLst>
        </pc:picChg>
        <pc:picChg chg="add mod">
          <ac:chgData name="Vijay Sambamurthy" userId="f3b8091d-5b2b-4733-9379-2d0af5e7b49a" providerId="ADAL" clId="{5FDDEE3C-F950-415F-BAE5-DDDFA21E1418}" dt="2025-02-04T17:49:17.101" v="3736" actId="1076"/>
          <ac:picMkLst>
            <pc:docMk/>
            <pc:sldMk cId="3488097093" sldId="285"/>
            <ac:picMk id="10" creationId="{55F923B8-AFBC-F5F8-A70B-CC623931419C}"/>
          </ac:picMkLst>
        </pc:picChg>
      </pc:sldChg>
      <pc:sldChg chg="addSp delSp modSp add mod modTransition">
        <pc:chgData name="Vijay Sambamurthy" userId="f3b8091d-5b2b-4733-9379-2d0af5e7b49a" providerId="ADAL" clId="{5FDDEE3C-F950-415F-BAE5-DDDFA21E1418}" dt="2025-02-04T18:04:42.477" v="3794"/>
        <pc:sldMkLst>
          <pc:docMk/>
          <pc:sldMk cId="760854193" sldId="286"/>
        </pc:sldMkLst>
        <pc:picChg chg="del">
          <ac:chgData name="Vijay Sambamurthy" userId="f3b8091d-5b2b-4733-9379-2d0af5e7b49a" providerId="ADAL" clId="{5FDDEE3C-F950-415F-BAE5-DDDFA21E1418}" dt="2025-02-04T17:51:50.341" v="3738" actId="478"/>
          <ac:picMkLst>
            <pc:docMk/>
            <pc:sldMk cId="760854193" sldId="286"/>
            <ac:picMk id="5" creationId="{61727951-0942-4C91-E6DD-FFAC0751810E}"/>
          </ac:picMkLst>
        </pc:picChg>
        <pc:picChg chg="add mod">
          <ac:chgData name="Vijay Sambamurthy" userId="f3b8091d-5b2b-4733-9379-2d0af5e7b49a" providerId="ADAL" clId="{5FDDEE3C-F950-415F-BAE5-DDDFA21E1418}" dt="2025-02-04T17:51:58.808" v="3743" actId="1076"/>
          <ac:picMkLst>
            <pc:docMk/>
            <pc:sldMk cId="760854193" sldId="286"/>
            <ac:picMk id="7" creationId="{9BEA60FD-A27F-CD45-C4E1-7F07EABCB6F9}"/>
          </ac:picMkLst>
        </pc:picChg>
        <pc:picChg chg="mod">
          <ac:chgData name="Vijay Sambamurthy" userId="f3b8091d-5b2b-4733-9379-2d0af5e7b49a" providerId="ADAL" clId="{5FDDEE3C-F950-415F-BAE5-DDDFA21E1418}" dt="2025-02-04T17:51:57.443" v="3742" actId="1076"/>
          <ac:picMkLst>
            <pc:docMk/>
            <pc:sldMk cId="760854193" sldId="286"/>
            <ac:picMk id="10" creationId="{BB843155-587D-7DD2-484F-416907B24565}"/>
          </ac:picMkLst>
        </pc:picChg>
      </pc:sldChg>
      <pc:sldChg chg="addSp delSp modSp add mod modTransition">
        <pc:chgData name="Vijay Sambamurthy" userId="f3b8091d-5b2b-4733-9379-2d0af5e7b49a" providerId="ADAL" clId="{5FDDEE3C-F950-415F-BAE5-DDDFA21E1418}" dt="2025-02-05T15:33:17.759" v="4287" actId="21"/>
        <pc:sldMkLst>
          <pc:docMk/>
          <pc:sldMk cId="998507310" sldId="287"/>
        </pc:sldMkLst>
        <pc:spChg chg="add del mod">
          <ac:chgData name="Vijay Sambamurthy" userId="f3b8091d-5b2b-4733-9379-2d0af5e7b49a" providerId="ADAL" clId="{5FDDEE3C-F950-415F-BAE5-DDDFA21E1418}" dt="2025-02-05T15:33:17.759" v="4287" actId="21"/>
          <ac:spMkLst>
            <pc:docMk/>
            <pc:sldMk cId="998507310" sldId="287"/>
            <ac:spMk id="5" creationId="{E9D83CB6-48D1-E2D8-D6AC-2D0F4D61F7A6}"/>
          </ac:spMkLst>
        </pc:spChg>
        <pc:picChg chg="add mod">
          <ac:chgData name="Vijay Sambamurthy" userId="f3b8091d-5b2b-4733-9379-2d0af5e7b49a" providerId="ADAL" clId="{5FDDEE3C-F950-415F-BAE5-DDDFA21E1418}" dt="2025-02-05T15:33:09.275" v="4285" actId="1076"/>
          <ac:picMkLst>
            <pc:docMk/>
            <pc:sldMk cId="998507310" sldId="287"/>
            <ac:picMk id="6" creationId="{8AD6F448-50EF-1B68-73F8-5535537B502C}"/>
          </ac:picMkLst>
        </pc:picChg>
      </pc:sldChg>
      <pc:sldChg chg="addSp modSp add mod modTransition">
        <pc:chgData name="Vijay Sambamurthy" userId="f3b8091d-5b2b-4733-9379-2d0af5e7b49a" providerId="ADAL" clId="{5FDDEE3C-F950-415F-BAE5-DDDFA21E1418}" dt="2025-02-04T18:41:30.583" v="3877"/>
        <pc:sldMkLst>
          <pc:docMk/>
          <pc:sldMk cId="3016591016" sldId="288"/>
        </pc:sldMkLst>
        <pc:picChg chg="add mod">
          <ac:chgData name="Vijay Sambamurthy" userId="f3b8091d-5b2b-4733-9379-2d0af5e7b49a" providerId="ADAL" clId="{5FDDEE3C-F950-415F-BAE5-DDDFA21E1418}" dt="2025-02-04T17:55:01.647" v="3752" actId="14100"/>
          <ac:picMkLst>
            <pc:docMk/>
            <pc:sldMk cId="3016591016" sldId="288"/>
            <ac:picMk id="9" creationId="{A759F2CC-1A6F-23A5-D144-94E966B06DA7}"/>
          </ac:picMkLst>
        </pc:picChg>
      </pc:sldChg>
      <pc:sldChg chg="addSp modSp add mod modTransition">
        <pc:chgData name="Vijay Sambamurthy" userId="f3b8091d-5b2b-4733-9379-2d0af5e7b49a" providerId="ADAL" clId="{5FDDEE3C-F950-415F-BAE5-DDDFA21E1418}" dt="2025-02-04T18:41:33.339" v="3878"/>
        <pc:sldMkLst>
          <pc:docMk/>
          <pc:sldMk cId="3613549495" sldId="289"/>
        </pc:sldMkLst>
        <pc:picChg chg="add mod">
          <ac:chgData name="Vijay Sambamurthy" userId="f3b8091d-5b2b-4733-9379-2d0af5e7b49a" providerId="ADAL" clId="{5FDDEE3C-F950-415F-BAE5-DDDFA21E1418}" dt="2025-02-04T17:55:44.454" v="3756" actId="14100"/>
          <ac:picMkLst>
            <pc:docMk/>
            <pc:sldMk cId="3613549495" sldId="289"/>
            <ac:picMk id="11" creationId="{7A13BDB6-4874-8B88-759C-6E8998556F3F}"/>
          </ac:picMkLst>
        </pc:picChg>
      </pc:sldChg>
      <pc:sldChg chg="addSp delSp modSp add mod modTransition">
        <pc:chgData name="Vijay Sambamurthy" userId="f3b8091d-5b2b-4733-9379-2d0af5e7b49a" providerId="ADAL" clId="{5FDDEE3C-F950-415F-BAE5-DDDFA21E1418}" dt="2025-02-05T00:19:16.801" v="4054" actId="1076"/>
        <pc:sldMkLst>
          <pc:docMk/>
          <pc:sldMk cId="3489743513" sldId="290"/>
        </pc:sldMkLst>
        <pc:picChg chg="del">
          <ac:chgData name="Vijay Sambamurthy" userId="f3b8091d-5b2b-4733-9379-2d0af5e7b49a" providerId="ADAL" clId="{5FDDEE3C-F950-415F-BAE5-DDDFA21E1418}" dt="2025-02-05T00:19:13.841" v="4053" actId="478"/>
          <ac:picMkLst>
            <pc:docMk/>
            <pc:sldMk cId="3489743513" sldId="290"/>
            <ac:picMk id="7" creationId="{2269BC01-E358-FF94-99A8-202B6CCEC64E}"/>
          </ac:picMkLst>
        </pc:picChg>
        <pc:picChg chg="mod">
          <ac:chgData name="Vijay Sambamurthy" userId="f3b8091d-5b2b-4733-9379-2d0af5e7b49a" providerId="ADAL" clId="{5FDDEE3C-F950-415F-BAE5-DDDFA21E1418}" dt="2025-02-05T00:19:16.801" v="4054" actId="1076"/>
          <ac:picMkLst>
            <pc:docMk/>
            <pc:sldMk cId="3489743513" sldId="290"/>
            <ac:picMk id="11" creationId="{9D6BF58C-7825-F188-EE4A-2EA8D07B2CE9}"/>
          </ac:picMkLst>
        </pc:picChg>
        <pc:picChg chg="add mod">
          <ac:chgData name="Vijay Sambamurthy" userId="f3b8091d-5b2b-4733-9379-2d0af5e7b49a" providerId="ADAL" clId="{5FDDEE3C-F950-415F-BAE5-DDDFA21E1418}" dt="2025-02-04T17:59:03.887" v="3760" actId="14100"/>
          <ac:picMkLst>
            <pc:docMk/>
            <pc:sldMk cId="3489743513" sldId="290"/>
            <ac:picMk id="12" creationId="{BE5113D1-2A77-38DA-1A99-1EBB9F3E757E}"/>
          </ac:picMkLst>
        </pc:picChg>
      </pc:sldChg>
      <pc:sldChg chg="addSp delSp modSp add mod ord modTransition modAnim">
        <pc:chgData name="Vijay Sambamurthy" userId="f3b8091d-5b2b-4733-9379-2d0af5e7b49a" providerId="ADAL" clId="{5FDDEE3C-F950-415F-BAE5-DDDFA21E1418}" dt="2025-02-05T15:49:49.364" v="4783"/>
        <pc:sldMkLst>
          <pc:docMk/>
          <pc:sldMk cId="1281415473" sldId="291"/>
        </pc:sldMkLst>
        <pc:spChg chg="add mod">
          <ac:chgData name="Vijay Sambamurthy" userId="f3b8091d-5b2b-4733-9379-2d0af5e7b49a" providerId="ADAL" clId="{5FDDEE3C-F950-415F-BAE5-DDDFA21E1418}" dt="2025-02-04T18:07:22.554" v="3820"/>
          <ac:spMkLst>
            <pc:docMk/>
            <pc:sldMk cId="1281415473" sldId="291"/>
            <ac:spMk id="4" creationId="{C4C76082-5874-35D4-6BE1-9B0AA2CBCF90}"/>
          </ac:spMkLst>
        </pc:spChg>
        <pc:spChg chg="add mod">
          <ac:chgData name="Vijay Sambamurthy" userId="f3b8091d-5b2b-4733-9379-2d0af5e7b49a" providerId="ADAL" clId="{5FDDEE3C-F950-415F-BAE5-DDDFA21E1418}" dt="2025-02-04T18:07:22.554" v="3820"/>
          <ac:spMkLst>
            <pc:docMk/>
            <pc:sldMk cId="1281415473" sldId="291"/>
            <ac:spMk id="5" creationId="{9039F611-BDFE-4040-3EBA-691F6EE496ED}"/>
          </ac:spMkLst>
        </pc:spChg>
        <pc:spChg chg="mod">
          <ac:chgData name="Vijay Sambamurthy" userId="f3b8091d-5b2b-4733-9379-2d0af5e7b49a" providerId="ADAL" clId="{5FDDEE3C-F950-415F-BAE5-DDDFA21E1418}" dt="2025-02-05T15:49:49.364" v="4783"/>
          <ac:spMkLst>
            <pc:docMk/>
            <pc:sldMk cId="1281415473" sldId="291"/>
            <ac:spMk id="8" creationId="{E471F393-E6B9-A6B9-811E-797D7CB8082D}"/>
          </ac:spMkLst>
        </pc:spChg>
        <pc:spChg chg="del">
          <ac:chgData name="Vijay Sambamurthy" userId="f3b8091d-5b2b-4733-9379-2d0af5e7b49a" providerId="ADAL" clId="{5FDDEE3C-F950-415F-BAE5-DDDFA21E1418}" dt="2025-02-04T18:07:06.155" v="3816" actId="478"/>
          <ac:spMkLst>
            <pc:docMk/>
            <pc:sldMk cId="1281415473" sldId="291"/>
            <ac:spMk id="10" creationId="{6F6EB627-52D9-82CD-18F4-4D967EF55DE5}"/>
          </ac:spMkLst>
        </pc:spChg>
        <pc:picChg chg="add mod">
          <ac:chgData name="Vijay Sambamurthy" userId="f3b8091d-5b2b-4733-9379-2d0af5e7b49a" providerId="ADAL" clId="{5FDDEE3C-F950-415F-BAE5-DDDFA21E1418}" dt="2025-02-04T18:07:15.935" v="3819" actId="1076"/>
          <ac:picMkLst>
            <pc:docMk/>
            <pc:sldMk cId="1281415473" sldId="291"/>
            <ac:picMk id="3" creationId="{2A3D1C53-F115-E484-C7FE-C53BE672A5F6}"/>
          </ac:picMkLst>
        </pc:picChg>
        <pc:picChg chg="del">
          <ac:chgData name="Vijay Sambamurthy" userId="f3b8091d-5b2b-4733-9379-2d0af5e7b49a" providerId="ADAL" clId="{5FDDEE3C-F950-415F-BAE5-DDDFA21E1418}" dt="2025-02-04T18:07:06.155" v="3816" actId="478"/>
          <ac:picMkLst>
            <pc:docMk/>
            <pc:sldMk cId="1281415473" sldId="291"/>
            <ac:picMk id="6" creationId="{97CCE842-9A7E-005B-6846-FF7C0F80F09B}"/>
          </ac:picMkLst>
        </pc:picChg>
        <pc:picChg chg="mod">
          <ac:chgData name="Vijay Sambamurthy" userId="f3b8091d-5b2b-4733-9379-2d0af5e7b49a" providerId="ADAL" clId="{5FDDEE3C-F950-415F-BAE5-DDDFA21E1418}" dt="2025-02-04T18:07:08.986" v="3817" actId="1076"/>
          <ac:picMkLst>
            <pc:docMk/>
            <pc:sldMk cId="1281415473" sldId="291"/>
            <ac:picMk id="11" creationId="{230025B2-FAD9-B173-9AE5-B42C7112D262}"/>
          </ac:picMkLst>
        </pc:picChg>
        <pc:cxnChg chg="del">
          <ac:chgData name="Vijay Sambamurthy" userId="f3b8091d-5b2b-4733-9379-2d0af5e7b49a" providerId="ADAL" clId="{5FDDEE3C-F950-415F-BAE5-DDDFA21E1418}" dt="2025-02-04T18:07:06.155" v="3816" actId="478"/>
          <ac:cxnSpMkLst>
            <pc:docMk/>
            <pc:sldMk cId="1281415473" sldId="291"/>
            <ac:cxnSpMk id="9" creationId="{9E0A8685-027D-CC85-31F2-F4EADAC260A2}"/>
          </ac:cxnSpMkLst>
        </pc:cxnChg>
      </pc:sldChg>
      <pc:sldChg chg="new del">
        <pc:chgData name="Vijay Sambamurthy" userId="f3b8091d-5b2b-4733-9379-2d0af5e7b49a" providerId="ADAL" clId="{5FDDEE3C-F950-415F-BAE5-DDDFA21E1418}" dt="2025-02-04T17:59:55.547" v="3762" actId="680"/>
        <pc:sldMkLst>
          <pc:docMk/>
          <pc:sldMk cId="3209946366" sldId="291"/>
        </pc:sldMkLst>
      </pc:sldChg>
      <pc:sldChg chg="addSp delSp modSp add mod">
        <pc:chgData name="Vijay Sambamurthy" userId="f3b8091d-5b2b-4733-9379-2d0af5e7b49a" providerId="ADAL" clId="{5FDDEE3C-F950-415F-BAE5-DDDFA21E1418}" dt="2025-02-05T00:21:44.313" v="4067" actId="1076"/>
        <pc:sldMkLst>
          <pc:docMk/>
          <pc:sldMk cId="826502436" sldId="295"/>
        </pc:sldMkLst>
        <pc:spChg chg="add mod">
          <ac:chgData name="Vijay Sambamurthy" userId="f3b8091d-5b2b-4733-9379-2d0af5e7b49a" providerId="ADAL" clId="{5FDDEE3C-F950-415F-BAE5-DDDFA21E1418}" dt="2025-02-05T00:18:01.411" v="4051" actId="122"/>
          <ac:spMkLst>
            <pc:docMk/>
            <pc:sldMk cId="826502436" sldId="295"/>
            <ac:spMk id="5" creationId="{BD2F5289-3D64-CFFB-87F7-DAD84393044C}"/>
          </ac:spMkLst>
        </pc:spChg>
        <pc:spChg chg="mod">
          <ac:chgData name="Vijay Sambamurthy" userId="f3b8091d-5b2b-4733-9379-2d0af5e7b49a" providerId="ADAL" clId="{5FDDEE3C-F950-415F-BAE5-DDDFA21E1418}" dt="2025-02-05T00:19:37.268" v="4056" actId="20577"/>
          <ac:spMkLst>
            <pc:docMk/>
            <pc:sldMk cId="826502436" sldId="295"/>
            <ac:spMk id="8" creationId="{6927F27F-9216-9D8B-C9ED-372B2A5CDB18}"/>
          </ac:spMkLst>
        </pc:spChg>
        <pc:picChg chg="del">
          <ac:chgData name="Vijay Sambamurthy" userId="f3b8091d-5b2b-4733-9379-2d0af5e7b49a" providerId="ADAL" clId="{5FDDEE3C-F950-415F-BAE5-DDDFA21E1418}" dt="2025-02-05T00:17:12.242" v="3884" actId="478"/>
          <ac:picMkLst>
            <pc:docMk/>
            <pc:sldMk cId="826502436" sldId="295"/>
            <ac:picMk id="3" creationId="{E98212A2-A644-6791-5464-C01AFBA5F513}"/>
          </ac:picMkLst>
        </pc:picChg>
        <pc:picChg chg="del">
          <ac:chgData name="Vijay Sambamurthy" userId="f3b8091d-5b2b-4733-9379-2d0af5e7b49a" providerId="ADAL" clId="{5FDDEE3C-F950-415F-BAE5-DDDFA21E1418}" dt="2025-02-05T00:17:12.792" v="3885" actId="478"/>
          <ac:picMkLst>
            <pc:docMk/>
            <pc:sldMk cId="826502436" sldId="295"/>
            <ac:picMk id="4" creationId="{60DC1F21-F1D6-BA6C-5305-8D51E415ED3B}"/>
          </ac:picMkLst>
        </pc:picChg>
        <pc:picChg chg="del">
          <ac:chgData name="Vijay Sambamurthy" userId="f3b8091d-5b2b-4733-9379-2d0af5e7b49a" providerId="ADAL" clId="{5FDDEE3C-F950-415F-BAE5-DDDFA21E1418}" dt="2025-02-05T00:17:11.549" v="3883" actId="478"/>
          <ac:picMkLst>
            <pc:docMk/>
            <pc:sldMk cId="826502436" sldId="295"/>
            <ac:picMk id="6" creationId="{C1C57832-4307-7629-756F-2E6BD08CF809}"/>
          </ac:picMkLst>
        </pc:picChg>
        <pc:picChg chg="del">
          <ac:chgData name="Vijay Sambamurthy" userId="f3b8091d-5b2b-4733-9379-2d0af5e7b49a" providerId="ADAL" clId="{5FDDEE3C-F950-415F-BAE5-DDDFA21E1418}" dt="2025-02-05T00:17:17.861" v="3887" actId="478"/>
          <ac:picMkLst>
            <pc:docMk/>
            <pc:sldMk cId="826502436" sldId="295"/>
            <ac:picMk id="7" creationId="{6CB62FEE-F3B7-11C2-D74C-402F33D40F11}"/>
          </ac:picMkLst>
        </pc:picChg>
        <pc:picChg chg="del">
          <ac:chgData name="Vijay Sambamurthy" userId="f3b8091d-5b2b-4733-9379-2d0af5e7b49a" providerId="ADAL" clId="{5FDDEE3C-F950-415F-BAE5-DDDFA21E1418}" dt="2025-02-05T00:17:09.953" v="3880" actId="478"/>
          <ac:picMkLst>
            <pc:docMk/>
            <pc:sldMk cId="826502436" sldId="295"/>
            <ac:picMk id="9" creationId="{0B5C4B1B-D1D8-5BDD-BF5F-28DA3ED358FD}"/>
          </ac:picMkLst>
        </pc:picChg>
        <pc:picChg chg="del">
          <ac:chgData name="Vijay Sambamurthy" userId="f3b8091d-5b2b-4733-9379-2d0af5e7b49a" providerId="ADAL" clId="{5FDDEE3C-F950-415F-BAE5-DDDFA21E1418}" dt="2025-02-05T00:17:11.143" v="3882" actId="478"/>
          <ac:picMkLst>
            <pc:docMk/>
            <pc:sldMk cId="826502436" sldId="295"/>
            <ac:picMk id="10" creationId="{1DBBCC65-9D53-CF7A-D368-61855525783A}"/>
          </ac:picMkLst>
        </pc:picChg>
        <pc:picChg chg="mod">
          <ac:chgData name="Vijay Sambamurthy" userId="f3b8091d-5b2b-4733-9379-2d0af5e7b49a" providerId="ADAL" clId="{5FDDEE3C-F950-415F-BAE5-DDDFA21E1418}" dt="2025-02-05T00:21:01.427" v="4058" actId="1076"/>
          <ac:picMkLst>
            <pc:docMk/>
            <pc:sldMk cId="826502436" sldId="295"/>
            <ac:picMk id="11" creationId="{ED02D1B1-CCF2-6740-FDE1-064ABF3CFEFD}"/>
          </ac:picMkLst>
        </pc:picChg>
        <pc:picChg chg="del">
          <ac:chgData name="Vijay Sambamurthy" userId="f3b8091d-5b2b-4733-9379-2d0af5e7b49a" providerId="ADAL" clId="{5FDDEE3C-F950-415F-BAE5-DDDFA21E1418}" dt="2025-02-05T00:17:10.591" v="3881" actId="478"/>
          <ac:picMkLst>
            <pc:docMk/>
            <pc:sldMk cId="826502436" sldId="295"/>
            <ac:picMk id="12" creationId="{D53F6E44-51CC-41CB-8CA6-5510FA5498DF}"/>
          </ac:picMkLst>
        </pc:picChg>
        <pc:picChg chg="add mod">
          <ac:chgData name="Vijay Sambamurthy" userId="f3b8091d-5b2b-4733-9379-2d0af5e7b49a" providerId="ADAL" clId="{5FDDEE3C-F950-415F-BAE5-DDDFA21E1418}" dt="2025-02-05T00:21:44.313" v="4067" actId="1076"/>
          <ac:picMkLst>
            <pc:docMk/>
            <pc:sldMk cId="826502436" sldId="295"/>
            <ac:picMk id="14" creationId="{DDBBC43A-0D46-4A8B-3178-954F1C5E867C}"/>
          </ac:picMkLst>
        </pc:picChg>
      </pc:sldChg>
      <pc:sldChg chg="addSp modSp add mod">
        <pc:chgData name="Vijay Sambamurthy" userId="f3b8091d-5b2b-4733-9379-2d0af5e7b49a" providerId="ADAL" clId="{5FDDEE3C-F950-415F-BAE5-DDDFA21E1418}" dt="2025-02-05T15:34:04.819" v="4305" actId="113"/>
        <pc:sldMkLst>
          <pc:docMk/>
          <pc:sldMk cId="4138580930" sldId="302"/>
        </pc:sldMkLst>
        <pc:spChg chg="add mod">
          <ac:chgData name="Vijay Sambamurthy" userId="f3b8091d-5b2b-4733-9379-2d0af5e7b49a" providerId="ADAL" clId="{5FDDEE3C-F950-415F-BAE5-DDDFA21E1418}" dt="2025-02-05T15:33:29.073" v="4292" actId="13822"/>
          <ac:spMkLst>
            <pc:docMk/>
            <pc:sldMk cId="4138580930" sldId="302"/>
            <ac:spMk id="5" creationId="{E9D83CB6-48D1-E2D8-D6AC-2D0F4D61F7A6}"/>
          </ac:spMkLst>
        </pc:spChg>
        <pc:spChg chg="add mod">
          <ac:chgData name="Vijay Sambamurthy" userId="f3b8091d-5b2b-4733-9379-2d0af5e7b49a" providerId="ADAL" clId="{5FDDEE3C-F950-415F-BAE5-DDDFA21E1418}" dt="2025-02-05T15:34:04.819" v="4305" actId="113"/>
          <ac:spMkLst>
            <pc:docMk/>
            <pc:sldMk cId="4138580930" sldId="302"/>
            <ac:spMk id="9" creationId="{E56420CF-DFAA-239F-3454-BD51541D3E86}"/>
          </ac:spMkLst>
        </pc:spChg>
      </pc:sldChg>
      <pc:sldChg chg="modSp add mod modNotesTx">
        <pc:chgData name="Vijay Sambamurthy" userId="f3b8091d-5b2b-4733-9379-2d0af5e7b49a" providerId="ADAL" clId="{5FDDEE3C-F950-415F-BAE5-DDDFA21E1418}" dt="2025-02-05T15:49:04.308" v="4781" actId="20577"/>
        <pc:sldMkLst>
          <pc:docMk/>
          <pc:sldMk cId="2123089309" sldId="303"/>
        </pc:sldMkLst>
        <pc:spChg chg="mod">
          <ac:chgData name="Vijay Sambamurthy" userId="f3b8091d-5b2b-4733-9379-2d0af5e7b49a" providerId="ADAL" clId="{5FDDEE3C-F950-415F-BAE5-DDDFA21E1418}" dt="2025-02-05T15:34:25.006" v="4309" actId="1076"/>
          <ac:spMkLst>
            <pc:docMk/>
            <pc:sldMk cId="2123089309" sldId="303"/>
            <ac:spMk id="5" creationId="{79F95043-822B-04B1-C340-78EF38DC3000}"/>
          </ac:spMkLst>
        </pc:spChg>
        <pc:spChg chg="mod">
          <ac:chgData name="Vijay Sambamurthy" userId="f3b8091d-5b2b-4733-9379-2d0af5e7b49a" providerId="ADAL" clId="{5FDDEE3C-F950-415F-BAE5-DDDFA21E1418}" dt="2025-02-05T15:34:52.018" v="4315" actId="207"/>
          <ac:spMkLst>
            <pc:docMk/>
            <pc:sldMk cId="2123089309" sldId="303"/>
            <ac:spMk id="9" creationId="{21333C57-3A51-182D-D723-847C1CB10B8E}"/>
          </ac:spMkLst>
        </pc:spChg>
        <pc:picChg chg="mod">
          <ac:chgData name="Vijay Sambamurthy" userId="f3b8091d-5b2b-4733-9379-2d0af5e7b49a" providerId="ADAL" clId="{5FDDEE3C-F950-415F-BAE5-DDDFA21E1418}" dt="2025-02-05T15:34:21.299" v="4308" actId="1076"/>
          <ac:picMkLst>
            <pc:docMk/>
            <pc:sldMk cId="2123089309" sldId="303"/>
            <ac:picMk id="6" creationId="{0C6D2ADE-CB24-1AF3-2D1F-CC09FB58E28B}"/>
          </ac:picMkLst>
        </pc:picChg>
      </pc:sldChg>
      <pc:sldChg chg="addSp modSp add mod modTransition modAnim">
        <pc:chgData name="Vijay Sambamurthy" userId="f3b8091d-5b2b-4733-9379-2d0af5e7b49a" providerId="ADAL" clId="{5FDDEE3C-F950-415F-BAE5-DDDFA21E1418}" dt="2025-02-05T15:45:08.291" v="4731"/>
        <pc:sldMkLst>
          <pc:docMk/>
          <pc:sldMk cId="2869238078" sldId="304"/>
        </pc:sldMkLst>
        <pc:spChg chg="add mod">
          <ac:chgData name="Vijay Sambamurthy" userId="f3b8091d-5b2b-4733-9379-2d0af5e7b49a" providerId="ADAL" clId="{5FDDEE3C-F950-415F-BAE5-DDDFA21E1418}" dt="2025-02-05T15:35:49.957" v="4319" actId="1076"/>
          <ac:spMkLst>
            <pc:docMk/>
            <pc:sldMk cId="2869238078" sldId="304"/>
            <ac:spMk id="6" creationId="{068ABE0B-B152-6854-6ACB-0A748419D13F}"/>
          </ac:spMkLst>
        </pc:spChg>
        <pc:spChg chg="add mod">
          <ac:chgData name="Vijay Sambamurthy" userId="f3b8091d-5b2b-4733-9379-2d0af5e7b49a" providerId="ADAL" clId="{5FDDEE3C-F950-415F-BAE5-DDDFA21E1418}" dt="2025-02-05T15:36:17.118" v="4331" actId="14100"/>
          <ac:spMkLst>
            <pc:docMk/>
            <pc:sldMk cId="2869238078" sldId="304"/>
            <ac:spMk id="7" creationId="{DF69BD6B-F7AD-B0C9-AD31-2BA64B08DFCA}"/>
          </ac:spMkLst>
        </pc:spChg>
        <pc:spChg chg="add mod">
          <ac:chgData name="Vijay Sambamurthy" userId="f3b8091d-5b2b-4733-9379-2d0af5e7b49a" providerId="ADAL" clId="{5FDDEE3C-F950-415F-BAE5-DDDFA21E1418}" dt="2025-02-05T15:36:21.625" v="4334" actId="20577"/>
          <ac:spMkLst>
            <pc:docMk/>
            <pc:sldMk cId="2869238078" sldId="304"/>
            <ac:spMk id="9" creationId="{6941F7F7-F83E-A223-3D7B-ECBD7D9347B0}"/>
          </ac:spMkLst>
        </pc:spChg>
        <pc:picChg chg="add mod">
          <ac:chgData name="Vijay Sambamurthy" userId="f3b8091d-5b2b-4733-9379-2d0af5e7b49a" providerId="ADAL" clId="{5FDDEE3C-F950-415F-BAE5-DDDFA21E1418}" dt="2025-02-05T15:35:33.273" v="4317"/>
          <ac:picMkLst>
            <pc:docMk/>
            <pc:sldMk cId="2869238078" sldId="304"/>
            <ac:picMk id="3" creationId="{BE1BC573-D1D1-DC30-DDB1-68178D5BD816}"/>
          </ac:picMkLst>
        </pc:picChg>
      </pc:sldChg>
      <pc:sldChg chg="modSp add del mod">
        <pc:chgData name="Vijay Sambamurthy" userId="f3b8091d-5b2b-4733-9379-2d0af5e7b49a" providerId="ADAL" clId="{5FDDEE3C-F950-415F-BAE5-DDDFA21E1418}" dt="2025-02-05T15:36:10.868" v="4329" actId="2890"/>
        <pc:sldMkLst>
          <pc:docMk/>
          <pc:sldMk cId="1639828271" sldId="305"/>
        </pc:sldMkLst>
        <pc:spChg chg="mod">
          <ac:chgData name="Vijay Sambamurthy" userId="f3b8091d-5b2b-4733-9379-2d0af5e7b49a" providerId="ADAL" clId="{5FDDEE3C-F950-415F-BAE5-DDDFA21E1418}" dt="2025-02-05T15:36:10.227" v="4328" actId="1076"/>
          <ac:spMkLst>
            <pc:docMk/>
            <pc:sldMk cId="1639828271" sldId="305"/>
            <ac:spMk id="6" creationId="{99565FC3-ED78-A694-4EC9-CB3108AC233B}"/>
          </ac:spMkLst>
        </pc:spChg>
        <pc:spChg chg="mod">
          <ac:chgData name="Vijay Sambamurthy" userId="f3b8091d-5b2b-4733-9379-2d0af5e7b49a" providerId="ADAL" clId="{5FDDEE3C-F950-415F-BAE5-DDDFA21E1418}" dt="2025-02-05T15:36:10.227" v="4328" actId="1076"/>
          <ac:spMkLst>
            <pc:docMk/>
            <pc:sldMk cId="1639828271" sldId="305"/>
            <ac:spMk id="7" creationId="{22234972-2366-5A40-6FE8-74F734B79E03}"/>
          </ac:spMkLst>
        </pc:spChg>
      </pc:sldChg>
      <pc:sldChg chg="addSp delSp modSp add mod modTransition">
        <pc:chgData name="Vijay Sambamurthy" userId="f3b8091d-5b2b-4733-9379-2d0af5e7b49a" providerId="ADAL" clId="{5FDDEE3C-F950-415F-BAE5-DDDFA21E1418}" dt="2025-02-05T15:37:03.291" v="4348"/>
        <pc:sldMkLst>
          <pc:docMk/>
          <pc:sldMk cId="2067229070" sldId="305"/>
        </pc:sldMkLst>
        <pc:spChg chg="mod">
          <ac:chgData name="Vijay Sambamurthy" userId="f3b8091d-5b2b-4733-9379-2d0af5e7b49a" providerId="ADAL" clId="{5FDDEE3C-F950-415F-BAE5-DDDFA21E1418}" dt="2025-02-05T15:36:32.937" v="4338" actId="1076"/>
          <ac:spMkLst>
            <pc:docMk/>
            <pc:sldMk cId="2067229070" sldId="305"/>
            <ac:spMk id="6" creationId="{1E77C780-E508-03C3-0182-F76D2DC398F1}"/>
          </ac:spMkLst>
        </pc:spChg>
        <pc:spChg chg="add del">
          <ac:chgData name="Vijay Sambamurthy" userId="f3b8091d-5b2b-4733-9379-2d0af5e7b49a" providerId="ADAL" clId="{5FDDEE3C-F950-415F-BAE5-DDDFA21E1418}" dt="2025-02-05T15:36:39.073" v="4340" actId="478"/>
          <ac:spMkLst>
            <pc:docMk/>
            <pc:sldMk cId="2067229070" sldId="305"/>
            <ac:spMk id="7" creationId="{92FDD76D-E4E3-058E-37FC-944715515B07}"/>
          </ac:spMkLst>
        </pc:spChg>
        <pc:spChg chg="mod">
          <ac:chgData name="Vijay Sambamurthy" userId="f3b8091d-5b2b-4733-9379-2d0af5e7b49a" providerId="ADAL" clId="{5FDDEE3C-F950-415F-BAE5-DDDFA21E1418}" dt="2025-02-05T15:36:36.840" v="4339" actId="1076"/>
          <ac:spMkLst>
            <pc:docMk/>
            <pc:sldMk cId="2067229070" sldId="305"/>
            <ac:spMk id="9" creationId="{D57EA0F2-7C1E-53FA-2B02-A135C07E414A}"/>
          </ac:spMkLst>
        </pc:spChg>
        <pc:spChg chg="add mod">
          <ac:chgData name="Vijay Sambamurthy" userId="f3b8091d-5b2b-4733-9379-2d0af5e7b49a" providerId="ADAL" clId="{5FDDEE3C-F950-415F-BAE5-DDDFA21E1418}" dt="2025-02-05T15:36:45.247" v="4345" actId="20577"/>
          <ac:spMkLst>
            <pc:docMk/>
            <pc:sldMk cId="2067229070" sldId="305"/>
            <ac:spMk id="10" creationId="{4C79ED7F-F07C-CBB8-F58C-18183192B6ED}"/>
          </ac:spMkLst>
        </pc:spChg>
        <pc:picChg chg="mod">
          <ac:chgData name="Vijay Sambamurthy" userId="f3b8091d-5b2b-4733-9379-2d0af5e7b49a" providerId="ADAL" clId="{5FDDEE3C-F950-415F-BAE5-DDDFA21E1418}" dt="2025-02-05T15:36:41.684" v="4343" actId="1076"/>
          <ac:picMkLst>
            <pc:docMk/>
            <pc:sldMk cId="2067229070" sldId="305"/>
            <ac:picMk id="3" creationId="{70FF7C52-436B-A6BE-12CA-836CE6175841}"/>
          </ac:picMkLst>
        </pc:picChg>
      </pc:sldChg>
    </pc:docChg>
  </pc:docChgLst>
  <pc:docChgLst>
    <pc:chgData name="Kyle Kim" userId="5c9d1914-4356-46a1-9a5b-7a2346dc98e3" providerId="ADAL" clId="{8A08CCC8-964F-9C4A-926D-016393E59E53}"/>
    <pc:docChg chg="undo redo custSel addSld delSld modSld sldOrd">
      <pc:chgData name="Kyle Kim" userId="5c9d1914-4356-46a1-9a5b-7a2346dc98e3" providerId="ADAL" clId="{8A08CCC8-964F-9C4A-926D-016393E59E53}" dt="2025-02-05T17:00:24.374" v="3820" actId="20577"/>
      <pc:docMkLst>
        <pc:docMk/>
      </pc:docMkLst>
      <pc:sldChg chg="addSp modSp">
        <pc:chgData name="Kyle Kim" userId="5c9d1914-4356-46a1-9a5b-7a2346dc98e3" providerId="ADAL" clId="{8A08CCC8-964F-9C4A-926D-016393E59E53}" dt="2025-02-05T02:17:33.314" v="2517" actId="767"/>
        <pc:sldMkLst>
          <pc:docMk/>
          <pc:sldMk cId="1792607468" sldId="256"/>
        </pc:sldMkLst>
        <pc:spChg chg="add mod">
          <ac:chgData name="Kyle Kim" userId="5c9d1914-4356-46a1-9a5b-7a2346dc98e3" providerId="ADAL" clId="{8A08CCC8-964F-9C4A-926D-016393E59E53}" dt="2025-02-05T02:17:33.314" v="2517" actId="767"/>
          <ac:spMkLst>
            <pc:docMk/>
            <pc:sldMk cId="1792607468" sldId="256"/>
            <ac:spMk id="2" creationId="{31203588-D793-15DE-F7D5-AE6E2A0DE22C}"/>
          </ac:spMkLst>
        </pc:spChg>
      </pc:sldChg>
      <pc:sldChg chg="modSp mod">
        <pc:chgData name="Kyle Kim" userId="5c9d1914-4356-46a1-9a5b-7a2346dc98e3" providerId="ADAL" clId="{8A08CCC8-964F-9C4A-926D-016393E59E53}" dt="2025-02-05T02:10:22.540" v="2499" actId="27636"/>
        <pc:sldMkLst>
          <pc:docMk/>
          <pc:sldMk cId="326340326" sldId="257"/>
        </pc:sldMkLst>
        <pc:spChg chg="mod">
          <ac:chgData name="Kyle Kim" userId="5c9d1914-4356-46a1-9a5b-7a2346dc98e3" providerId="ADAL" clId="{8A08CCC8-964F-9C4A-926D-016393E59E53}" dt="2025-02-05T02:10:22.540" v="2499" actId="27636"/>
          <ac:spMkLst>
            <pc:docMk/>
            <pc:sldMk cId="326340326" sldId="257"/>
            <ac:spMk id="3" creationId="{266FA1ED-0220-87E6-D869-F521A3E2D462}"/>
          </ac:spMkLst>
        </pc:spChg>
      </pc:sldChg>
      <pc:sldChg chg="modSp mod">
        <pc:chgData name="Kyle Kim" userId="5c9d1914-4356-46a1-9a5b-7a2346dc98e3" providerId="ADAL" clId="{8A08CCC8-964F-9C4A-926D-016393E59E53}" dt="2025-02-05T02:12:06.807" v="2500" actId="255"/>
        <pc:sldMkLst>
          <pc:docMk/>
          <pc:sldMk cId="922262728" sldId="258"/>
        </pc:sldMkLst>
        <pc:spChg chg="mod">
          <ac:chgData name="Kyle Kim" userId="5c9d1914-4356-46a1-9a5b-7a2346dc98e3" providerId="ADAL" clId="{8A08CCC8-964F-9C4A-926D-016393E59E53}" dt="2025-02-05T02:12:06.807" v="2500" actId="255"/>
          <ac:spMkLst>
            <pc:docMk/>
            <pc:sldMk cId="922262728" sldId="258"/>
            <ac:spMk id="2" creationId="{CA7D72B4-123A-B912-4940-B14B0DDADDCA}"/>
          </ac:spMkLst>
        </pc:spChg>
      </pc:sldChg>
      <pc:sldChg chg="del">
        <pc:chgData name="Kyle Kim" userId="5c9d1914-4356-46a1-9a5b-7a2346dc98e3" providerId="ADAL" clId="{8A08CCC8-964F-9C4A-926D-016393E59E53}" dt="2025-02-05T01:35:49.793" v="2367" actId="2696"/>
        <pc:sldMkLst>
          <pc:docMk/>
          <pc:sldMk cId="2782589526" sldId="261"/>
        </pc:sldMkLst>
      </pc:sldChg>
      <pc:sldChg chg="del">
        <pc:chgData name="Kyle Kim" userId="5c9d1914-4356-46a1-9a5b-7a2346dc98e3" providerId="ADAL" clId="{8A08CCC8-964F-9C4A-926D-016393E59E53}" dt="2025-02-05T01:35:49.793" v="2367" actId="2696"/>
        <pc:sldMkLst>
          <pc:docMk/>
          <pc:sldMk cId="3353239570" sldId="262"/>
        </pc:sldMkLst>
      </pc:sldChg>
      <pc:sldChg chg="modSp mod modTransition modAnim">
        <pc:chgData name="Kyle Kim" userId="5c9d1914-4356-46a1-9a5b-7a2346dc98e3" providerId="ADAL" clId="{8A08CCC8-964F-9C4A-926D-016393E59E53}" dt="2025-02-05T02:16:46.889" v="2511"/>
        <pc:sldMkLst>
          <pc:docMk/>
          <pc:sldMk cId="452208294" sldId="264"/>
        </pc:sldMkLst>
        <pc:spChg chg="mod">
          <ac:chgData name="Kyle Kim" userId="5c9d1914-4356-46a1-9a5b-7a2346dc98e3" providerId="ADAL" clId="{8A08CCC8-964F-9C4A-926D-016393E59E53}" dt="2025-02-05T01:00:23.129" v="1867" actId="20577"/>
          <ac:spMkLst>
            <pc:docMk/>
            <pc:sldMk cId="452208294" sldId="264"/>
            <ac:spMk id="8" creationId="{0355257D-E3CB-283E-9DF1-6D4E2CFBEA5E}"/>
          </ac:spMkLst>
        </pc:spChg>
        <pc:spChg chg="mod">
          <ac:chgData name="Kyle Kim" userId="5c9d1914-4356-46a1-9a5b-7a2346dc98e3" providerId="ADAL" clId="{8A08CCC8-964F-9C4A-926D-016393E59E53}" dt="2025-02-05T01:00:45.498" v="1873" actId="1036"/>
          <ac:spMkLst>
            <pc:docMk/>
            <pc:sldMk cId="452208294" sldId="264"/>
            <ac:spMk id="25" creationId="{3482D3B9-6CD4-68BA-8FD6-830DEF8E3680}"/>
          </ac:spMkLst>
        </pc:spChg>
        <pc:spChg chg="mod">
          <ac:chgData name="Kyle Kim" userId="5c9d1914-4356-46a1-9a5b-7a2346dc98e3" providerId="ADAL" clId="{8A08CCC8-964F-9C4A-926D-016393E59E53}" dt="2025-02-05T01:00:40.319" v="1871" actId="1076"/>
          <ac:spMkLst>
            <pc:docMk/>
            <pc:sldMk cId="452208294" sldId="264"/>
            <ac:spMk id="26" creationId="{8EB72B64-A0C9-3B7A-AF3D-E229CB604C02}"/>
          </ac:spMkLst>
        </pc:spChg>
      </pc:sldChg>
      <pc:sldChg chg="modSp add del mod">
        <pc:chgData name="Kyle Kim" userId="5c9d1914-4356-46a1-9a5b-7a2346dc98e3" providerId="ADAL" clId="{8A08CCC8-964F-9C4A-926D-016393E59E53}" dt="2025-02-05T03:37:50.286" v="2846"/>
        <pc:sldMkLst>
          <pc:docMk/>
          <pc:sldMk cId="1455356261" sldId="265"/>
        </pc:sldMkLst>
        <pc:spChg chg="mod">
          <ac:chgData name="Kyle Kim" userId="5c9d1914-4356-46a1-9a5b-7a2346dc98e3" providerId="ADAL" clId="{8A08CCC8-964F-9C4A-926D-016393E59E53}" dt="2025-02-05T00:41:20.158" v="1617" actId="255"/>
          <ac:spMkLst>
            <pc:docMk/>
            <pc:sldMk cId="1455356261" sldId="265"/>
            <ac:spMk id="2" creationId="{2E9B9823-3826-90C3-26CF-EA26B4AF333A}"/>
          </ac:spMkLst>
        </pc:spChg>
      </pc:sldChg>
      <pc:sldChg chg="modTransition">
        <pc:chgData name="Kyle Kim" userId="5c9d1914-4356-46a1-9a5b-7a2346dc98e3" providerId="ADAL" clId="{8A08CCC8-964F-9C4A-926D-016393E59E53}" dt="2025-02-05T02:16:59.661" v="2512"/>
        <pc:sldMkLst>
          <pc:docMk/>
          <pc:sldMk cId="154615299" sldId="267"/>
        </pc:sldMkLst>
      </pc:sldChg>
      <pc:sldChg chg="modTransition">
        <pc:chgData name="Kyle Kim" userId="5c9d1914-4356-46a1-9a5b-7a2346dc98e3" providerId="ADAL" clId="{8A08CCC8-964F-9C4A-926D-016393E59E53}" dt="2025-02-05T02:17:25.270" v="2516"/>
        <pc:sldMkLst>
          <pc:docMk/>
          <pc:sldMk cId="3658148407" sldId="268"/>
        </pc:sldMkLst>
      </pc:sldChg>
      <pc:sldChg chg="addSp delSp modSp mod modAnim">
        <pc:chgData name="Kyle Kim" userId="5c9d1914-4356-46a1-9a5b-7a2346dc98e3" providerId="ADAL" clId="{8A08CCC8-964F-9C4A-926D-016393E59E53}" dt="2025-02-05T02:24:57.334" v="2524"/>
        <pc:sldMkLst>
          <pc:docMk/>
          <pc:sldMk cId="3581155920" sldId="269"/>
        </pc:sldMkLst>
        <pc:spChg chg="add del mod">
          <ac:chgData name="Kyle Kim" userId="5c9d1914-4356-46a1-9a5b-7a2346dc98e3" providerId="ADAL" clId="{8A08CCC8-964F-9C4A-926D-016393E59E53}" dt="2025-02-05T00:31:21.666" v="1486" actId="478"/>
          <ac:spMkLst>
            <pc:docMk/>
            <pc:sldMk cId="3581155920" sldId="269"/>
            <ac:spMk id="3" creationId="{4FD563AF-67F4-7625-F014-75E8525B8423}"/>
          </ac:spMkLst>
        </pc:spChg>
        <pc:spChg chg="add mod">
          <ac:chgData name="Kyle Kim" userId="5c9d1914-4356-46a1-9a5b-7a2346dc98e3" providerId="ADAL" clId="{8A08CCC8-964F-9C4A-926D-016393E59E53}" dt="2025-02-05T00:31:42.549" v="1494" actId="571"/>
          <ac:spMkLst>
            <pc:docMk/>
            <pc:sldMk cId="3581155920" sldId="269"/>
            <ac:spMk id="5" creationId="{DC9F29CD-2CFC-E8D6-6F80-A22D393660D0}"/>
          </ac:spMkLst>
        </pc:spChg>
        <pc:spChg chg="add mod">
          <ac:chgData name="Kyle Kim" userId="5c9d1914-4356-46a1-9a5b-7a2346dc98e3" providerId="ADAL" clId="{8A08CCC8-964F-9C4A-926D-016393E59E53}" dt="2025-02-05T00:52:03.835" v="1749" actId="1076"/>
          <ac:spMkLst>
            <pc:docMk/>
            <pc:sldMk cId="3581155920" sldId="269"/>
            <ac:spMk id="10" creationId="{CFAF07EA-603F-6D12-3E13-277A0CF7E14B}"/>
          </ac:spMkLst>
        </pc:spChg>
        <pc:spChg chg="mod">
          <ac:chgData name="Kyle Kim" userId="5c9d1914-4356-46a1-9a5b-7a2346dc98e3" providerId="ADAL" clId="{8A08CCC8-964F-9C4A-926D-016393E59E53}" dt="2025-02-05T00:51:04.261" v="1706" actId="1076"/>
          <ac:spMkLst>
            <pc:docMk/>
            <pc:sldMk cId="3581155920" sldId="269"/>
            <ac:spMk id="24" creationId="{E93C09D9-F614-EAC9-3DB6-E6B1076D5492}"/>
          </ac:spMkLst>
        </pc:spChg>
        <pc:picChg chg="mod">
          <ac:chgData name="Kyle Kim" userId="5c9d1914-4356-46a1-9a5b-7a2346dc98e3" providerId="ADAL" clId="{8A08CCC8-964F-9C4A-926D-016393E59E53}" dt="2025-02-05T00:32:37.272" v="1496" actId="1076"/>
          <ac:picMkLst>
            <pc:docMk/>
            <pc:sldMk cId="3581155920" sldId="269"/>
            <ac:picMk id="4" creationId="{960C46B8-336D-8E64-3132-7B794D9B74DD}"/>
          </ac:picMkLst>
        </pc:picChg>
        <pc:picChg chg="mod">
          <ac:chgData name="Kyle Kim" userId="5c9d1914-4356-46a1-9a5b-7a2346dc98e3" providerId="ADAL" clId="{8A08CCC8-964F-9C4A-926D-016393E59E53}" dt="2025-02-05T00:32:37.272" v="1496" actId="1076"/>
          <ac:picMkLst>
            <pc:docMk/>
            <pc:sldMk cId="3581155920" sldId="269"/>
            <ac:picMk id="6" creationId="{D0CDA0CF-11D5-AC20-5AFE-8878C3DAE5F9}"/>
          </ac:picMkLst>
        </pc:picChg>
        <pc:picChg chg="mod">
          <ac:chgData name="Kyle Kim" userId="5c9d1914-4356-46a1-9a5b-7a2346dc98e3" providerId="ADAL" clId="{8A08CCC8-964F-9C4A-926D-016393E59E53}" dt="2025-02-05T00:32:37.272" v="1496" actId="1076"/>
          <ac:picMkLst>
            <pc:docMk/>
            <pc:sldMk cId="3581155920" sldId="269"/>
            <ac:picMk id="9" creationId="{CA70B6FE-E941-E371-E045-A18F01F119B5}"/>
          </ac:picMkLst>
        </pc:picChg>
        <pc:cxnChg chg="mod">
          <ac:chgData name="Kyle Kim" userId="5c9d1914-4356-46a1-9a5b-7a2346dc98e3" providerId="ADAL" clId="{8A08CCC8-964F-9C4A-926D-016393E59E53}" dt="2025-02-05T00:32:37.272" v="1496" actId="1076"/>
          <ac:cxnSpMkLst>
            <pc:docMk/>
            <pc:sldMk cId="3581155920" sldId="269"/>
            <ac:cxnSpMk id="22" creationId="{3919C952-FA42-C5D4-33B5-3D1AB6CDF78D}"/>
          </ac:cxnSpMkLst>
        </pc:cxnChg>
        <pc:cxnChg chg="mod">
          <ac:chgData name="Kyle Kim" userId="5c9d1914-4356-46a1-9a5b-7a2346dc98e3" providerId="ADAL" clId="{8A08CCC8-964F-9C4A-926D-016393E59E53}" dt="2025-02-05T00:32:37.272" v="1496" actId="1076"/>
          <ac:cxnSpMkLst>
            <pc:docMk/>
            <pc:sldMk cId="3581155920" sldId="269"/>
            <ac:cxnSpMk id="23" creationId="{0B3D9399-3A6E-3853-0102-C171E6724259}"/>
          </ac:cxnSpMkLst>
        </pc:cxnChg>
      </pc:sldChg>
      <pc:sldChg chg="modSp mod">
        <pc:chgData name="Kyle Kim" userId="5c9d1914-4356-46a1-9a5b-7a2346dc98e3" providerId="ADAL" clId="{8A08CCC8-964F-9C4A-926D-016393E59E53}" dt="2025-02-05T00:23:01.121" v="1430" actId="5793"/>
        <pc:sldMkLst>
          <pc:docMk/>
          <pc:sldMk cId="1774146456" sldId="271"/>
        </pc:sldMkLst>
        <pc:spChg chg="mod">
          <ac:chgData name="Kyle Kim" userId="5c9d1914-4356-46a1-9a5b-7a2346dc98e3" providerId="ADAL" clId="{8A08CCC8-964F-9C4A-926D-016393E59E53}" dt="2025-02-05T00:21:34.486" v="1363" actId="20577"/>
          <ac:spMkLst>
            <pc:docMk/>
            <pc:sldMk cId="1774146456" sldId="271"/>
            <ac:spMk id="2" creationId="{404CBCF2-3F63-0C32-C89F-5D0C87F829E5}"/>
          </ac:spMkLst>
        </pc:spChg>
        <pc:spChg chg="mod">
          <ac:chgData name="Kyle Kim" userId="5c9d1914-4356-46a1-9a5b-7a2346dc98e3" providerId="ADAL" clId="{8A08CCC8-964F-9C4A-926D-016393E59E53}" dt="2025-02-05T00:23:01.121" v="1430" actId="5793"/>
          <ac:spMkLst>
            <pc:docMk/>
            <pc:sldMk cId="1774146456" sldId="271"/>
            <ac:spMk id="5" creationId="{66D2A60F-5F50-ABDF-C8F9-67465A7E4396}"/>
          </ac:spMkLst>
        </pc:spChg>
        <pc:spChg chg="mod">
          <ac:chgData name="Kyle Kim" userId="5c9d1914-4356-46a1-9a5b-7a2346dc98e3" providerId="ADAL" clId="{8A08CCC8-964F-9C4A-926D-016393E59E53}" dt="2025-02-05T00:22:49.741" v="1421" actId="1076"/>
          <ac:spMkLst>
            <pc:docMk/>
            <pc:sldMk cId="1774146456" sldId="271"/>
            <ac:spMk id="10" creationId="{5A90DB16-0833-1B90-C0D5-0633227E754D}"/>
          </ac:spMkLst>
        </pc:spChg>
        <pc:graphicFrameChg chg="mod">
          <ac:chgData name="Kyle Kim" userId="5c9d1914-4356-46a1-9a5b-7a2346dc98e3" providerId="ADAL" clId="{8A08CCC8-964F-9C4A-926D-016393E59E53}" dt="2025-02-05T00:21:21.584" v="1352" actId="1076"/>
          <ac:graphicFrameMkLst>
            <pc:docMk/>
            <pc:sldMk cId="1774146456" sldId="271"/>
            <ac:graphicFrameMk id="14" creationId="{A0E4CD3E-2D58-0E91-6F5F-B6E07F2D3602}"/>
          </ac:graphicFrameMkLst>
        </pc:graphicFrameChg>
        <pc:picChg chg="mod">
          <ac:chgData name="Kyle Kim" userId="5c9d1914-4356-46a1-9a5b-7a2346dc98e3" providerId="ADAL" clId="{8A08CCC8-964F-9C4A-926D-016393E59E53}" dt="2025-02-05T00:22:52.326" v="1422" actId="1076"/>
          <ac:picMkLst>
            <pc:docMk/>
            <pc:sldMk cId="1774146456" sldId="271"/>
            <ac:picMk id="16" creationId="{55C67D03-1FE9-BC1D-4249-6B0A069D8F06}"/>
          </ac:picMkLst>
        </pc:picChg>
      </pc:sldChg>
      <pc:sldChg chg="modNotesTx">
        <pc:chgData name="Kyle Kim" userId="5c9d1914-4356-46a1-9a5b-7a2346dc98e3" providerId="ADAL" clId="{8A08CCC8-964F-9C4A-926D-016393E59E53}" dt="2025-02-05T00:20:22.587" v="1351" actId="20577"/>
        <pc:sldMkLst>
          <pc:docMk/>
          <pc:sldMk cId="759866003" sldId="274"/>
        </pc:sldMkLst>
      </pc:sldChg>
      <pc:sldChg chg="modSp mod">
        <pc:chgData name="Kyle Kim" userId="5c9d1914-4356-46a1-9a5b-7a2346dc98e3" providerId="ADAL" clId="{8A08CCC8-964F-9C4A-926D-016393E59E53}" dt="2025-02-04T22:18:16.249" v="1" actId="27636"/>
        <pc:sldMkLst>
          <pc:docMk/>
          <pc:sldMk cId="1621549665" sldId="277"/>
        </pc:sldMkLst>
        <pc:spChg chg="mod">
          <ac:chgData name="Kyle Kim" userId="5c9d1914-4356-46a1-9a5b-7a2346dc98e3" providerId="ADAL" clId="{8A08CCC8-964F-9C4A-926D-016393E59E53}" dt="2025-02-04T22:18:16.249" v="1" actId="27636"/>
          <ac:spMkLst>
            <pc:docMk/>
            <pc:sldMk cId="1621549665" sldId="277"/>
            <ac:spMk id="11" creationId="{F2D331CC-8025-6AF9-F511-ADEEFD079B8F}"/>
          </ac:spMkLst>
        </pc:spChg>
      </pc:sldChg>
      <pc:sldChg chg="modSp">
        <pc:chgData name="Kyle Kim" userId="5c9d1914-4356-46a1-9a5b-7a2346dc98e3" providerId="ADAL" clId="{8A08CCC8-964F-9C4A-926D-016393E59E53}" dt="2025-02-04T23:29:17.478" v="737"/>
        <pc:sldMkLst>
          <pc:docMk/>
          <pc:sldMk cId="2058462382" sldId="281"/>
        </pc:sldMkLst>
        <pc:picChg chg="mod">
          <ac:chgData name="Kyle Kim" userId="5c9d1914-4356-46a1-9a5b-7a2346dc98e3" providerId="ADAL" clId="{8A08CCC8-964F-9C4A-926D-016393E59E53}" dt="2025-02-04T23:29:17.478" v="737"/>
          <ac:picMkLst>
            <pc:docMk/>
            <pc:sldMk cId="2058462382" sldId="281"/>
            <ac:picMk id="1026" creationId="{7337215A-67A6-0FC5-F6F3-02BF3B6A5706}"/>
          </ac:picMkLst>
        </pc:picChg>
      </pc:sldChg>
      <pc:sldChg chg="addSp delSp modSp mod modTransition">
        <pc:chgData name="Kyle Kim" userId="5c9d1914-4356-46a1-9a5b-7a2346dc98e3" providerId="ADAL" clId="{8A08CCC8-964F-9C4A-926D-016393E59E53}" dt="2025-02-05T17:00:24.374" v="3820" actId="20577"/>
        <pc:sldMkLst>
          <pc:docMk/>
          <pc:sldMk cId="3014945945" sldId="282"/>
        </pc:sldMkLst>
        <pc:spChg chg="mod">
          <ac:chgData name="Kyle Kim" userId="5c9d1914-4356-46a1-9a5b-7a2346dc98e3" providerId="ADAL" clId="{8A08CCC8-964F-9C4A-926D-016393E59E53}" dt="2025-02-05T17:00:24.374" v="3820" actId="20577"/>
          <ac:spMkLst>
            <pc:docMk/>
            <pc:sldMk cId="3014945945" sldId="282"/>
            <ac:spMk id="4" creationId="{F74865F7-21D4-02E2-BDFF-B63E6D0BF102}"/>
          </ac:spMkLst>
        </pc:spChg>
        <pc:spChg chg="add del">
          <ac:chgData name="Kyle Kim" userId="5c9d1914-4356-46a1-9a5b-7a2346dc98e3" providerId="ADAL" clId="{8A08CCC8-964F-9C4A-926D-016393E59E53}" dt="2025-02-05T01:03:23.857" v="1878" actId="22"/>
          <ac:spMkLst>
            <pc:docMk/>
            <pc:sldMk cId="3014945945" sldId="282"/>
            <ac:spMk id="5" creationId="{DA70E4B6-37D4-6AA4-9C48-EF41F209C073}"/>
          </ac:spMkLst>
        </pc:spChg>
      </pc:sldChg>
      <pc:sldChg chg="addSp delSp modSp mod modTransition modAnim">
        <pc:chgData name="Kyle Kim" userId="5c9d1914-4356-46a1-9a5b-7a2346dc98e3" providerId="ADAL" clId="{8A08CCC8-964F-9C4A-926D-016393E59E53}" dt="2025-02-05T16:57:37.128" v="3789" actId="1076"/>
        <pc:sldMkLst>
          <pc:docMk/>
          <pc:sldMk cId="3153212547" sldId="283"/>
        </pc:sldMkLst>
        <pc:spChg chg="mod">
          <ac:chgData name="Kyle Kim" userId="5c9d1914-4356-46a1-9a5b-7a2346dc98e3" providerId="ADAL" clId="{8A08CCC8-964F-9C4A-926D-016393E59E53}" dt="2025-02-05T16:54:34.546" v="3686" actId="255"/>
          <ac:spMkLst>
            <pc:docMk/>
            <pc:sldMk cId="3153212547" sldId="283"/>
            <ac:spMk id="2" creationId="{ACA44EB8-7732-15CB-7ADE-2E69A52C655E}"/>
          </ac:spMkLst>
        </pc:spChg>
        <pc:spChg chg="del mod">
          <ac:chgData name="Kyle Kim" userId="5c9d1914-4356-46a1-9a5b-7a2346dc98e3" providerId="ADAL" clId="{8A08CCC8-964F-9C4A-926D-016393E59E53}" dt="2025-02-05T00:48:49.732" v="1618"/>
          <ac:spMkLst>
            <pc:docMk/>
            <pc:sldMk cId="3153212547" sldId="283"/>
            <ac:spMk id="5" creationId="{CDDF70C7-3ECF-18A4-9E6C-37B777316959}"/>
          </ac:spMkLst>
        </pc:spChg>
        <pc:spChg chg="add del mod">
          <ac:chgData name="Kyle Kim" userId="5c9d1914-4356-46a1-9a5b-7a2346dc98e3" providerId="ADAL" clId="{8A08CCC8-964F-9C4A-926D-016393E59E53}" dt="2025-02-05T01:19:29.939" v="2203" actId="478"/>
          <ac:spMkLst>
            <pc:docMk/>
            <pc:sldMk cId="3153212547" sldId="283"/>
            <ac:spMk id="6" creationId="{B8B7D6F8-9482-DFB5-40FE-C6FD10BEE4A4}"/>
          </ac:spMkLst>
        </pc:spChg>
        <pc:spChg chg="add del mod">
          <ac:chgData name="Kyle Kim" userId="5c9d1914-4356-46a1-9a5b-7a2346dc98e3" providerId="ADAL" clId="{8A08CCC8-964F-9C4A-926D-016393E59E53}" dt="2025-02-05T01:19:32.145" v="2206" actId="478"/>
          <ac:spMkLst>
            <pc:docMk/>
            <pc:sldMk cId="3153212547" sldId="283"/>
            <ac:spMk id="7" creationId="{F89DDD06-991A-EE00-2DF8-B12498B27984}"/>
          </ac:spMkLst>
        </pc:spChg>
        <pc:spChg chg="add del mod">
          <ac:chgData name="Kyle Kim" userId="5c9d1914-4356-46a1-9a5b-7a2346dc98e3" providerId="ADAL" clId="{8A08CCC8-964F-9C4A-926D-016393E59E53}" dt="2025-02-05T01:19:45.809" v="2209" actId="478"/>
          <ac:spMkLst>
            <pc:docMk/>
            <pc:sldMk cId="3153212547" sldId="283"/>
            <ac:spMk id="11" creationId="{D4837F6D-73D7-520F-9D76-7D5F716D7324}"/>
          </ac:spMkLst>
        </pc:spChg>
        <pc:spChg chg="add mod">
          <ac:chgData name="Kyle Kim" userId="5c9d1914-4356-46a1-9a5b-7a2346dc98e3" providerId="ADAL" clId="{8A08CCC8-964F-9C4A-926D-016393E59E53}" dt="2025-02-05T16:57:37.128" v="3789" actId="1076"/>
          <ac:spMkLst>
            <pc:docMk/>
            <pc:sldMk cId="3153212547" sldId="283"/>
            <ac:spMk id="13" creationId="{A3F096F8-B769-0F00-9C21-9B210C96C0D1}"/>
          </ac:spMkLst>
        </pc:spChg>
        <pc:spChg chg="add mod">
          <ac:chgData name="Kyle Kim" userId="5c9d1914-4356-46a1-9a5b-7a2346dc98e3" providerId="ADAL" clId="{8A08CCC8-964F-9C4A-926D-016393E59E53}" dt="2025-02-05T16:57:24.900" v="3769" actId="20577"/>
          <ac:spMkLst>
            <pc:docMk/>
            <pc:sldMk cId="3153212547" sldId="283"/>
            <ac:spMk id="14" creationId="{C0E2D156-B14A-949C-83AB-274D2EDA9505}"/>
          </ac:spMkLst>
        </pc:spChg>
        <pc:picChg chg="add del mod">
          <ac:chgData name="Kyle Kim" userId="5c9d1914-4356-46a1-9a5b-7a2346dc98e3" providerId="ADAL" clId="{8A08CCC8-964F-9C4A-926D-016393E59E53}" dt="2025-02-05T01:19:32.745" v="2207" actId="478"/>
          <ac:picMkLst>
            <pc:docMk/>
            <pc:sldMk cId="3153212547" sldId="283"/>
            <ac:picMk id="3" creationId="{510D3180-D33B-82D9-073D-4D7ECE0ECD1E}"/>
          </ac:picMkLst>
        </pc:picChg>
        <pc:picChg chg="add mod">
          <ac:chgData name="Kyle Kim" userId="5c9d1914-4356-46a1-9a5b-7a2346dc98e3" providerId="ADAL" clId="{8A08CCC8-964F-9C4A-926D-016393E59E53}" dt="2025-02-05T16:57:27.627" v="3770" actId="1076"/>
          <ac:picMkLst>
            <pc:docMk/>
            <pc:sldMk cId="3153212547" sldId="283"/>
            <ac:picMk id="8" creationId="{1F90A257-28B5-1836-863F-D0BCE39C1F27}"/>
          </ac:picMkLst>
        </pc:picChg>
        <pc:picChg chg="add del">
          <ac:chgData name="Kyle Kim" userId="5c9d1914-4356-46a1-9a5b-7a2346dc98e3" providerId="ADAL" clId="{8A08CCC8-964F-9C4A-926D-016393E59E53}" dt="2025-02-05T01:19:25.744" v="2201" actId="21"/>
          <ac:picMkLst>
            <pc:docMk/>
            <pc:sldMk cId="3153212547" sldId="283"/>
            <ac:picMk id="9" creationId="{B8DD1015-DB13-B44A-099B-8A440D676980}"/>
          </ac:picMkLst>
        </pc:picChg>
        <pc:picChg chg="add mod">
          <ac:chgData name="Kyle Kim" userId="5c9d1914-4356-46a1-9a5b-7a2346dc98e3" providerId="ADAL" clId="{8A08CCC8-964F-9C4A-926D-016393E59E53}" dt="2025-02-05T01:26:13.281" v="2318" actId="1076"/>
          <ac:picMkLst>
            <pc:docMk/>
            <pc:sldMk cId="3153212547" sldId="283"/>
            <ac:picMk id="12" creationId="{051EA7C8-65C2-E2C8-261E-8E2F99D01BE3}"/>
          </ac:picMkLst>
        </pc:picChg>
        <pc:picChg chg="del mod">
          <ac:chgData name="Kyle Kim" userId="5c9d1914-4356-46a1-9a5b-7a2346dc98e3" providerId="ADAL" clId="{8A08CCC8-964F-9C4A-926D-016393E59E53}" dt="2025-02-05T01:19:30.277" v="2204" actId="478"/>
          <ac:picMkLst>
            <pc:docMk/>
            <pc:sldMk cId="3153212547" sldId="283"/>
            <ac:picMk id="2050" creationId="{0869888E-8598-1F3F-E872-274BF972A3CC}"/>
          </ac:picMkLst>
        </pc:picChg>
      </pc:sldChg>
      <pc:sldChg chg="modSp mod modTransition">
        <pc:chgData name="Kyle Kim" userId="5c9d1914-4356-46a1-9a5b-7a2346dc98e3" providerId="ADAL" clId="{8A08CCC8-964F-9C4A-926D-016393E59E53}" dt="2025-02-05T02:14:23.145" v="2501"/>
        <pc:sldMkLst>
          <pc:docMk/>
          <pc:sldMk cId="1281415473" sldId="291"/>
        </pc:sldMkLst>
        <pc:spChg chg="mod">
          <ac:chgData name="Kyle Kim" userId="5c9d1914-4356-46a1-9a5b-7a2346dc98e3" providerId="ADAL" clId="{8A08CCC8-964F-9C4A-926D-016393E59E53}" dt="2025-02-05T01:00:36.240" v="1870" actId="1076"/>
          <ac:spMkLst>
            <pc:docMk/>
            <pc:sldMk cId="1281415473" sldId="291"/>
            <ac:spMk id="5" creationId="{9039F611-BDFE-4040-3EBA-691F6EE496ED}"/>
          </ac:spMkLst>
        </pc:spChg>
        <pc:spChg chg="mod">
          <ac:chgData name="Kyle Kim" userId="5c9d1914-4356-46a1-9a5b-7a2346dc98e3" providerId="ADAL" clId="{8A08CCC8-964F-9C4A-926D-016393E59E53}" dt="2025-02-05T01:00:16.842" v="1864" actId="20577"/>
          <ac:spMkLst>
            <pc:docMk/>
            <pc:sldMk cId="1281415473" sldId="291"/>
            <ac:spMk id="8" creationId="{E471F393-E6B9-A6B9-811E-797D7CB8082D}"/>
          </ac:spMkLst>
        </pc:spChg>
      </pc:sldChg>
      <pc:sldChg chg="addSp delSp modSp add del mod">
        <pc:chgData name="Kyle Kim" userId="5c9d1914-4356-46a1-9a5b-7a2346dc98e3" providerId="ADAL" clId="{8A08CCC8-964F-9C4A-926D-016393E59E53}" dt="2025-02-05T01:49:45.741" v="2387" actId="2696"/>
        <pc:sldMkLst>
          <pc:docMk/>
          <pc:sldMk cId="882024305" sldId="292"/>
        </pc:sldMkLst>
        <pc:spChg chg="mod">
          <ac:chgData name="Kyle Kim" userId="5c9d1914-4356-46a1-9a5b-7a2346dc98e3" providerId="ADAL" clId="{8A08CCC8-964F-9C4A-926D-016393E59E53}" dt="2025-02-04T23:00:52.530" v="515"/>
          <ac:spMkLst>
            <pc:docMk/>
            <pc:sldMk cId="882024305" sldId="292"/>
            <ac:spMk id="2" creationId="{CBBB5419-DBC5-8914-9819-B09420A9AD5C}"/>
          </ac:spMkLst>
        </pc:spChg>
        <pc:spChg chg="add mod">
          <ac:chgData name="Kyle Kim" userId="5c9d1914-4356-46a1-9a5b-7a2346dc98e3" providerId="ADAL" clId="{8A08CCC8-964F-9C4A-926D-016393E59E53}" dt="2025-02-05T00:39:06.759" v="1610" actId="1076"/>
          <ac:spMkLst>
            <pc:docMk/>
            <pc:sldMk cId="882024305" sldId="292"/>
            <ac:spMk id="3" creationId="{C0F9BA00-F951-13B5-1989-0112A652870E}"/>
          </ac:spMkLst>
        </pc:spChg>
        <pc:spChg chg="add del mod">
          <ac:chgData name="Kyle Kim" userId="5c9d1914-4356-46a1-9a5b-7a2346dc98e3" providerId="ADAL" clId="{8A08CCC8-964F-9C4A-926D-016393E59E53}" dt="2025-02-04T22:55:04.688" v="425" actId="478"/>
          <ac:spMkLst>
            <pc:docMk/>
            <pc:sldMk cId="882024305" sldId="292"/>
            <ac:spMk id="4" creationId="{FAC9FB4A-40E5-A537-3A77-E0571ADD46C0}"/>
          </ac:spMkLst>
        </pc:spChg>
        <pc:spChg chg="add mod">
          <ac:chgData name="Kyle Kim" userId="5c9d1914-4356-46a1-9a5b-7a2346dc98e3" providerId="ADAL" clId="{8A08CCC8-964F-9C4A-926D-016393E59E53}" dt="2025-02-05T00:39:04.393" v="1609" actId="1076"/>
          <ac:spMkLst>
            <pc:docMk/>
            <pc:sldMk cId="882024305" sldId="292"/>
            <ac:spMk id="5" creationId="{6410BDD9-1A8A-F55B-C1AA-90DF43BDB606}"/>
          </ac:spMkLst>
        </pc:spChg>
        <pc:spChg chg="add del mod">
          <ac:chgData name="Kyle Kim" userId="5c9d1914-4356-46a1-9a5b-7a2346dc98e3" providerId="ADAL" clId="{8A08CCC8-964F-9C4A-926D-016393E59E53}" dt="2025-02-04T22:49:17.269" v="85" actId="478"/>
          <ac:spMkLst>
            <pc:docMk/>
            <pc:sldMk cId="882024305" sldId="292"/>
            <ac:spMk id="6" creationId="{4A3FBC41-9A3E-8AE0-3BB1-E5B28D2CBA94}"/>
          </ac:spMkLst>
        </pc:spChg>
        <pc:spChg chg="add mod">
          <ac:chgData name="Kyle Kim" userId="5c9d1914-4356-46a1-9a5b-7a2346dc98e3" providerId="ADAL" clId="{8A08CCC8-964F-9C4A-926D-016393E59E53}" dt="2025-02-04T23:35:50.024" v="976" actId="1076"/>
          <ac:spMkLst>
            <pc:docMk/>
            <pc:sldMk cId="882024305" sldId="292"/>
            <ac:spMk id="7" creationId="{056C799E-71FF-2518-0E04-E6358512D0D2}"/>
          </ac:spMkLst>
        </pc:spChg>
        <pc:spChg chg="add mod">
          <ac:chgData name="Kyle Kim" userId="5c9d1914-4356-46a1-9a5b-7a2346dc98e3" providerId="ADAL" clId="{8A08CCC8-964F-9C4A-926D-016393E59E53}" dt="2025-02-04T23:38:53.971" v="1019" actId="1035"/>
          <ac:spMkLst>
            <pc:docMk/>
            <pc:sldMk cId="882024305" sldId="292"/>
            <ac:spMk id="15" creationId="{879D30FC-1D3C-A69A-FC7C-5A75C7F4DEF1}"/>
          </ac:spMkLst>
        </pc:spChg>
        <pc:spChg chg="add del mod">
          <ac:chgData name="Kyle Kim" userId="5c9d1914-4356-46a1-9a5b-7a2346dc98e3" providerId="ADAL" clId="{8A08CCC8-964F-9C4A-926D-016393E59E53}" dt="2025-02-04T23:18:45.002" v="658" actId="478"/>
          <ac:spMkLst>
            <pc:docMk/>
            <pc:sldMk cId="882024305" sldId="292"/>
            <ac:spMk id="19" creationId="{5E59388A-3E2D-82FB-9B0F-3DB4D678D830}"/>
          </ac:spMkLst>
        </pc:spChg>
        <pc:spChg chg="add mod">
          <ac:chgData name="Kyle Kim" userId="5c9d1914-4356-46a1-9a5b-7a2346dc98e3" providerId="ADAL" clId="{8A08CCC8-964F-9C4A-926D-016393E59E53}" dt="2025-02-05T00:39:19.494" v="1616" actId="1076"/>
          <ac:spMkLst>
            <pc:docMk/>
            <pc:sldMk cId="882024305" sldId="292"/>
            <ac:spMk id="25" creationId="{EE2D4E13-0F57-71BD-7E85-06089E9F6D43}"/>
          </ac:spMkLst>
        </pc:spChg>
        <pc:spChg chg="add mod">
          <ac:chgData name="Kyle Kim" userId="5c9d1914-4356-46a1-9a5b-7a2346dc98e3" providerId="ADAL" clId="{8A08CCC8-964F-9C4A-926D-016393E59E53}" dt="2025-02-05T00:18:05.930" v="1191" actId="1076"/>
          <ac:spMkLst>
            <pc:docMk/>
            <pc:sldMk cId="882024305" sldId="292"/>
            <ac:spMk id="26" creationId="{0C840634-A8EC-DF97-5D06-A12A67E9C0C3}"/>
          </ac:spMkLst>
        </pc:spChg>
        <pc:spChg chg="add mod">
          <ac:chgData name="Kyle Kim" userId="5c9d1914-4356-46a1-9a5b-7a2346dc98e3" providerId="ADAL" clId="{8A08CCC8-964F-9C4A-926D-016393E59E53}" dt="2025-02-05T00:10:47.956" v="1184" actId="14100"/>
          <ac:spMkLst>
            <pc:docMk/>
            <pc:sldMk cId="882024305" sldId="292"/>
            <ac:spMk id="27" creationId="{2B6F185A-3D41-9467-2D3A-89C4A7B96390}"/>
          </ac:spMkLst>
        </pc:spChg>
        <pc:spChg chg="add mod">
          <ac:chgData name="Kyle Kim" userId="5c9d1914-4356-46a1-9a5b-7a2346dc98e3" providerId="ADAL" clId="{8A08CCC8-964F-9C4A-926D-016393E59E53}" dt="2025-02-05T00:03:30.850" v="1183" actId="20577"/>
          <ac:spMkLst>
            <pc:docMk/>
            <pc:sldMk cId="882024305" sldId="292"/>
            <ac:spMk id="28" creationId="{7AA258A9-817D-DDA8-9E7B-1ABD76D1DFCB}"/>
          </ac:spMkLst>
        </pc:spChg>
        <pc:graphicFrameChg chg="add mod modGraphic">
          <ac:chgData name="Kyle Kim" userId="5c9d1914-4356-46a1-9a5b-7a2346dc98e3" providerId="ADAL" clId="{8A08CCC8-964F-9C4A-926D-016393E59E53}" dt="2025-02-05T00:03:14.846" v="1177" actId="20577"/>
          <ac:graphicFrameMkLst>
            <pc:docMk/>
            <pc:sldMk cId="882024305" sldId="292"/>
            <ac:graphicFrameMk id="8" creationId="{C513ADDF-5084-B3E6-55F2-9D939297CE7D}"/>
          </ac:graphicFrameMkLst>
        </pc:graphicFrameChg>
        <pc:picChg chg="del">
          <ac:chgData name="Kyle Kim" userId="5c9d1914-4356-46a1-9a5b-7a2346dc98e3" providerId="ADAL" clId="{8A08CCC8-964F-9C4A-926D-016393E59E53}" dt="2025-02-04T22:45:13.074" v="2" actId="478"/>
          <ac:picMkLst>
            <pc:docMk/>
            <pc:sldMk cId="882024305" sldId="292"/>
            <ac:picMk id="10" creationId="{5DAB04C4-D7A7-AC31-41F4-C653BE1AD1FF}"/>
          </ac:picMkLst>
        </pc:picChg>
        <pc:picChg chg="add del mod">
          <ac:chgData name="Kyle Kim" userId="5c9d1914-4356-46a1-9a5b-7a2346dc98e3" providerId="ADAL" clId="{8A08CCC8-964F-9C4A-926D-016393E59E53}" dt="2025-02-04T23:30:34.426" v="747" actId="478"/>
          <ac:picMkLst>
            <pc:docMk/>
            <pc:sldMk cId="882024305" sldId="292"/>
            <ac:picMk id="14" creationId="{62F64EC9-79AF-74C1-CE1B-4A9F3E149082}"/>
          </ac:picMkLst>
        </pc:picChg>
        <pc:cxnChg chg="add del mod">
          <ac:chgData name="Kyle Kim" userId="5c9d1914-4356-46a1-9a5b-7a2346dc98e3" providerId="ADAL" clId="{8A08CCC8-964F-9C4A-926D-016393E59E53}" dt="2025-02-04T22:54:12.714" v="407" actId="478"/>
          <ac:cxnSpMkLst>
            <pc:docMk/>
            <pc:sldMk cId="882024305" sldId="292"/>
            <ac:cxnSpMk id="11" creationId="{538B28E2-07A4-3DB0-DF2C-24F8954593B8}"/>
          </ac:cxnSpMkLst>
        </pc:cxnChg>
        <pc:cxnChg chg="add mod">
          <ac:chgData name="Kyle Kim" userId="5c9d1914-4356-46a1-9a5b-7a2346dc98e3" providerId="ADAL" clId="{8A08CCC8-964F-9C4A-926D-016393E59E53}" dt="2025-02-05T01:02:37.821" v="1875" actId="1076"/>
          <ac:cxnSpMkLst>
            <pc:docMk/>
            <pc:sldMk cId="882024305" sldId="292"/>
            <ac:cxnSpMk id="13" creationId="{B234EF55-3BDF-5D9C-B3BA-0DB83725DF92}"/>
          </ac:cxnSpMkLst>
        </pc:cxnChg>
        <pc:cxnChg chg="add mod">
          <ac:chgData name="Kyle Kim" userId="5c9d1914-4356-46a1-9a5b-7a2346dc98e3" providerId="ADAL" clId="{8A08CCC8-964F-9C4A-926D-016393E59E53}" dt="2025-02-05T00:39:16.814" v="1615" actId="1038"/>
          <ac:cxnSpMkLst>
            <pc:docMk/>
            <pc:sldMk cId="882024305" sldId="292"/>
            <ac:cxnSpMk id="17" creationId="{5796C21B-C933-035E-501B-E6B15E25E5B5}"/>
          </ac:cxnSpMkLst>
        </pc:cxnChg>
        <pc:cxnChg chg="add del mod">
          <ac:chgData name="Kyle Kim" userId="5c9d1914-4356-46a1-9a5b-7a2346dc98e3" providerId="ADAL" clId="{8A08CCC8-964F-9C4A-926D-016393E59E53}" dt="2025-02-04T23:09:49.763" v="573" actId="478"/>
          <ac:cxnSpMkLst>
            <pc:docMk/>
            <pc:sldMk cId="882024305" sldId="292"/>
            <ac:cxnSpMk id="18" creationId="{A65836D6-5000-3455-A319-9195603B8877}"/>
          </ac:cxnSpMkLst>
        </pc:cxnChg>
        <pc:cxnChg chg="add del mod">
          <ac:chgData name="Kyle Kim" userId="5c9d1914-4356-46a1-9a5b-7a2346dc98e3" providerId="ADAL" clId="{8A08CCC8-964F-9C4A-926D-016393E59E53}" dt="2025-02-04T23:25:33.750" v="662" actId="478"/>
          <ac:cxnSpMkLst>
            <pc:docMk/>
            <pc:sldMk cId="882024305" sldId="292"/>
            <ac:cxnSpMk id="20" creationId="{FDA62CF4-741F-CD0A-3B0D-628AC87A7D98}"/>
          </ac:cxnSpMkLst>
        </pc:cxnChg>
        <pc:cxnChg chg="add mod">
          <ac:chgData name="Kyle Kim" userId="5c9d1914-4356-46a1-9a5b-7a2346dc98e3" providerId="ADAL" clId="{8A08CCC8-964F-9C4A-926D-016393E59E53}" dt="2025-02-05T00:39:04.393" v="1609" actId="1076"/>
          <ac:cxnSpMkLst>
            <pc:docMk/>
            <pc:sldMk cId="882024305" sldId="292"/>
            <ac:cxnSpMk id="23" creationId="{17FB60F8-3138-4DCC-3CCA-D574C7ECC844}"/>
          </ac:cxnSpMkLst>
        </pc:cxnChg>
        <pc:cxnChg chg="add mod">
          <ac:chgData name="Kyle Kim" userId="5c9d1914-4356-46a1-9a5b-7a2346dc98e3" providerId="ADAL" clId="{8A08CCC8-964F-9C4A-926D-016393E59E53}" dt="2025-02-05T00:39:04.393" v="1609" actId="1076"/>
          <ac:cxnSpMkLst>
            <pc:docMk/>
            <pc:sldMk cId="882024305" sldId="292"/>
            <ac:cxnSpMk id="24" creationId="{A2896B23-D476-4A0C-9CE1-4051C491395C}"/>
          </ac:cxnSpMkLst>
        </pc:cxnChg>
      </pc:sldChg>
      <pc:sldChg chg="addSp delSp modSp add del mod">
        <pc:chgData name="Kyle Kim" userId="5c9d1914-4356-46a1-9a5b-7a2346dc98e3" providerId="ADAL" clId="{8A08CCC8-964F-9C4A-926D-016393E59E53}" dt="2025-02-04T22:55:52.302" v="440" actId="2696"/>
        <pc:sldMkLst>
          <pc:docMk/>
          <pc:sldMk cId="4174641717" sldId="293"/>
        </pc:sldMkLst>
        <pc:spChg chg="add mod">
          <ac:chgData name="Kyle Kim" userId="5c9d1914-4356-46a1-9a5b-7a2346dc98e3" providerId="ADAL" clId="{8A08CCC8-964F-9C4A-926D-016393E59E53}" dt="2025-02-04T22:52:02.426" v="332" actId="20577"/>
          <ac:spMkLst>
            <pc:docMk/>
            <pc:sldMk cId="4174641717" sldId="293"/>
            <ac:spMk id="6" creationId="{64406700-1067-6127-14CC-DFD73F32259D}"/>
          </ac:spMkLst>
        </pc:spChg>
        <pc:spChg chg="del">
          <ac:chgData name="Kyle Kim" userId="5c9d1914-4356-46a1-9a5b-7a2346dc98e3" providerId="ADAL" clId="{8A08CCC8-964F-9C4A-926D-016393E59E53}" dt="2025-02-04T22:51:59.238" v="312" actId="478"/>
          <ac:spMkLst>
            <pc:docMk/>
            <pc:sldMk cId="4174641717" sldId="293"/>
            <ac:spMk id="7" creationId="{045CE63D-C8E6-2EF6-A4EB-B948285A100A}"/>
          </ac:spMkLst>
        </pc:spChg>
        <pc:spChg chg="add mod">
          <ac:chgData name="Kyle Kim" userId="5c9d1914-4356-46a1-9a5b-7a2346dc98e3" providerId="ADAL" clId="{8A08CCC8-964F-9C4A-926D-016393E59E53}" dt="2025-02-04T22:52:08.668" v="374" actId="20577"/>
          <ac:spMkLst>
            <pc:docMk/>
            <pc:sldMk cId="4174641717" sldId="293"/>
            <ac:spMk id="8" creationId="{873BE572-E440-EB08-AFF7-06B7F6588B2E}"/>
          </ac:spMkLst>
        </pc:spChg>
      </pc:sldChg>
      <pc:sldChg chg="addSp delSp modSp add mod ord modTransition">
        <pc:chgData name="Kyle Kim" userId="5c9d1914-4356-46a1-9a5b-7a2346dc98e3" providerId="ADAL" clId="{8A08CCC8-964F-9C4A-926D-016393E59E53}" dt="2025-02-05T16:51:27.528" v="3638" actId="207"/>
        <pc:sldMkLst>
          <pc:docMk/>
          <pc:sldMk cId="2354803332" sldId="294"/>
        </pc:sldMkLst>
        <pc:spChg chg="mod">
          <ac:chgData name="Kyle Kim" userId="5c9d1914-4356-46a1-9a5b-7a2346dc98e3" providerId="ADAL" clId="{8A08CCC8-964F-9C4A-926D-016393E59E53}" dt="2025-02-05T16:12:47.774" v="2890"/>
          <ac:spMkLst>
            <pc:docMk/>
            <pc:sldMk cId="2354803332" sldId="294"/>
            <ac:spMk id="2" creationId="{E18FDE8C-05C1-47A8-8B29-2BB198114ED3}"/>
          </ac:spMkLst>
        </pc:spChg>
        <pc:spChg chg="del mod">
          <ac:chgData name="Kyle Kim" userId="5c9d1914-4356-46a1-9a5b-7a2346dc98e3" providerId="ADAL" clId="{8A08CCC8-964F-9C4A-926D-016393E59E53}" dt="2025-02-04T23:36:26.032" v="988" actId="478"/>
          <ac:spMkLst>
            <pc:docMk/>
            <pc:sldMk cId="2354803332" sldId="294"/>
            <ac:spMk id="3" creationId="{7C025F8C-1711-F0BD-866F-8121A6239E03}"/>
          </ac:spMkLst>
        </pc:spChg>
        <pc:spChg chg="del">
          <ac:chgData name="Kyle Kim" userId="5c9d1914-4356-46a1-9a5b-7a2346dc98e3" providerId="ADAL" clId="{8A08CCC8-964F-9C4A-926D-016393E59E53}" dt="2025-02-04T23:36:25.012" v="987" actId="478"/>
          <ac:spMkLst>
            <pc:docMk/>
            <pc:sldMk cId="2354803332" sldId="294"/>
            <ac:spMk id="5" creationId="{06963DEA-8146-BA5C-1AC0-72B60072B065}"/>
          </ac:spMkLst>
        </pc:spChg>
        <pc:spChg chg="add del mod">
          <ac:chgData name="Kyle Kim" userId="5c9d1914-4356-46a1-9a5b-7a2346dc98e3" providerId="ADAL" clId="{8A08CCC8-964F-9C4A-926D-016393E59E53}" dt="2025-02-04T23:00:59.857" v="518"/>
          <ac:spMkLst>
            <pc:docMk/>
            <pc:sldMk cId="2354803332" sldId="294"/>
            <ac:spMk id="6" creationId="{A2B7234B-F05A-0EDE-5FB1-7B436E611CB9}"/>
          </ac:spMkLst>
        </pc:spChg>
        <pc:spChg chg="del mod">
          <ac:chgData name="Kyle Kim" userId="5c9d1914-4356-46a1-9a5b-7a2346dc98e3" providerId="ADAL" clId="{8A08CCC8-964F-9C4A-926D-016393E59E53}" dt="2025-02-04T23:36:02.025" v="979" actId="478"/>
          <ac:spMkLst>
            <pc:docMk/>
            <pc:sldMk cId="2354803332" sldId="294"/>
            <ac:spMk id="7" creationId="{44C1BE5A-7852-C14F-CC79-70E1F7C0F027}"/>
          </ac:spMkLst>
        </pc:spChg>
        <pc:spChg chg="add mod">
          <ac:chgData name="Kyle Kim" userId="5c9d1914-4356-46a1-9a5b-7a2346dc98e3" providerId="ADAL" clId="{8A08CCC8-964F-9C4A-926D-016393E59E53}" dt="2025-02-04T23:38:37.203" v="1017" actId="1036"/>
          <ac:spMkLst>
            <pc:docMk/>
            <pc:sldMk cId="2354803332" sldId="294"/>
            <ac:spMk id="9" creationId="{C80C45B0-77C9-4B19-36A5-43663076BE23}"/>
          </ac:spMkLst>
        </pc:spChg>
        <pc:spChg chg="add mod">
          <ac:chgData name="Kyle Kim" userId="5c9d1914-4356-46a1-9a5b-7a2346dc98e3" providerId="ADAL" clId="{8A08CCC8-964F-9C4A-926D-016393E59E53}" dt="2025-02-04T23:38:37.203" v="1017" actId="1036"/>
          <ac:spMkLst>
            <pc:docMk/>
            <pc:sldMk cId="2354803332" sldId="294"/>
            <ac:spMk id="11" creationId="{52DC4553-635A-F1E1-0C59-732CD318AB48}"/>
          </ac:spMkLst>
        </pc:spChg>
        <pc:spChg chg="add mod">
          <ac:chgData name="Kyle Kim" userId="5c9d1914-4356-46a1-9a5b-7a2346dc98e3" providerId="ADAL" clId="{8A08CCC8-964F-9C4A-926D-016393E59E53}" dt="2025-02-04T23:35:53.565" v="977"/>
          <ac:spMkLst>
            <pc:docMk/>
            <pc:sldMk cId="2354803332" sldId="294"/>
            <ac:spMk id="12" creationId="{18E0C6EE-FB68-1CF3-9EAB-6512F491C398}"/>
          </ac:spMkLst>
        </pc:spChg>
        <pc:spChg chg="add del mod">
          <ac:chgData name="Kyle Kim" userId="5c9d1914-4356-46a1-9a5b-7a2346dc98e3" providerId="ADAL" clId="{8A08CCC8-964F-9C4A-926D-016393E59E53}" dt="2025-02-04T23:36:09.931" v="983" actId="478"/>
          <ac:spMkLst>
            <pc:docMk/>
            <pc:sldMk cId="2354803332" sldId="294"/>
            <ac:spMk id="16" creationId="{AFB26A64-8CEC-AE71-8018-ED61B4B13C1B}"/>
          </ac:spMkLst>
        </pc:spChg>
        <pc:spChg chg="add mod">
          <ac:chgData name="Kyle Kim" userId="5c9d1914-4356-46a1-9a5b-7a2346dc98e3" providerId="ADAL" clId="{8A08CCC8-964F-9C4A-926D-016393E59E53}" dt="2025-02-05T16:51:27.528" v="3638" actId="207"/>
          <ac:spMkLst>
            <pc:docMk/>
            <pc:sldMk cId="2354803332" sldId="294"/>
            <ac:spMk id="17" creationId="{6D082CF9-63BC-F2B4-BD47-6BDBAF1E9817}"/>
          </ac:spMkLst>
        </pc:spChg>
        <pc:spChg chg="add mod">
          <ac:chgData name="Kyle Kim" userId="5c9d1914-4356-46a1-9a5b-7a2346dc98e3" providerId="ADAL" clId="{8A08CCC8-964F-9C4A-926D-016393E59E53}" dt="2025-02-04T23:36:26.927" v="989"/>
          <ac:spMkLst>
            <pc:docMk/>
            <pc:sldMk cId="2354803332" sldId="294"/>
            <ac:spMk id="18" creationId="{0603B340-5398-9D09-B2C4-E466D95DC66F}"/>
          </ac:spMkLst>
        </pc:spChg>
        <pc:spChg chg="add mod">
          <ac:chgData name="Kyle Kim" userId="5c9d1914-4356-46a1-9a5b-7a2346dc98e3" providerId="ADAL" clId="{8A08CCC8-964F-9C4A-926D-016393E59E53}" dt="2025-02-04T23:36:26.927" v="989"/>
          <ac:spMkLst>
            <pc:docMk/>
            <pc:sldMk cId="2354803332" sldId="294"/>
            <ac:spMk id="19" creationId="{55C6F7E4-B1DD-EDFF-CCC5-76A836586814}"/>
          </ac:spMkLst>
        </pc:spChg>
        <pc:graphicFrameChg chg="add mod modGraphic">
          <ac:chgData name="Kyle Kim" userId="5c9d1914-4356-46a1-9a5b-7a2346dc98e3" providerId="ADAL" clId="{8A08CCC8-964F-9C4A-926D-016393E59E53}" dt="2025-02-05T01:03:04.170" v="1876" actId="20577"/>
          <ac:graphicFrameMkLst>
            <pc:docMk/>
            <pc:sldMk cId="2354803332" sldId="294"/>
            <ac:graphicFrameMk id="4" creationId="{07E5029C-9173-AC0F-7368-7FAE97A1E576}"/>
          </ac:graphicFrameMkLst>
        </pc:graphicFrameChg>
        <pc:graphicFrameChg chg="del mod">
          <ac:chgData name="Kyle Kim" userId="5c9d1914-4356-46a1-9a5b-7a2346dc98e3" providerId="ADAL" clId="{8A08CCC8-964F-9C4A-926D-016393E59E53}" dt="2025-02-04T22:58:13.272" v="472" actId="21"/>
          <ac:graphicFrameMkLst>
            <pc:docMk/>
            <pc:sldMk cId="2354803332" sldId="294"/>
            <ac:graphicFrameMk id="8" creationId="{BF7DCCBF-371D-0A35-699E-FE29B387F1BA}"/>
          </ac:graphicFrameMkLst>
        </pc:graphicFrameChg>
        <pc:picChg chg="del">
          <ac:chgData name="Kyle Kim" userId="5c9d1914-4356-46a1-9a5b-7a2346dc98e3" providerId="ADAL" clId="{8A08CCC8-964F-9C4A-926D-016393E59E53}" dt="2025-02-04T23:30:32.434" v="746" actId="478"/>
          <ac:picMkLst>
            <pc:docMk/>
            <pc:sldMk cId="2354803332" sldId="294"/>
            <ac:picMk id="14" creationId="{1CF69193-906D-9126-6E0A-40B720CA947B}"/>
          </ac:picMkLst>
        </pc:picChg>
        <pc:cxnChg chg="add mod">
          <ac:chgData name="Kyle Kim" userId="5c9d1914-4356-46a1-9a5b-7a2346dc98e3" providerId="ADAL" clId="{8A08CCC8-964F-9C4A-926D-016393E59E53}" dt="2025-02-04T23:38:37.203" v="1017" actId="1036"/>
          <ac:cxnSpMkLst>
            <pc:docMk/>
            <pc:sldMk cId="2354803332" sldId="294"/>
            <ac:cxnSpMk id="10" creationId="{A99496EE-9246-9A9A-0A3A-6718A8F7631B}"/>
          </ac:cxnSpMkLst>
        </pc:cxnChg>
        <pc:cxnChg chg="mod">
          <ac:chgData name="Kyle Kim" userId="5c9d1914-4356-46a1-9a5b-7a2346dc98e3" providerId="ADAL" clId="{8A08CCC8-964F-9C4A-926D-016393E59E53}" dt="2025-02-05T01:00:58.021" v="1874" actId="1076"/>
          <ac:cxnSpMkLst>
            <pc:docMk/>
            <pc:sldMk cId="2354803332" sldId="294"/>
            <ac:cxnSpMk id="13" creationId="{D2DBF3C4-93C8-E8DE-FC67-19D922413D38}"/>
          </ac:cxnSpMkLst>
        </pc:cxnChg>
        <pc:cxnChg chg="add mod">
          <ac:chgData name="Kyle Kim" userId="5c9d1914-4356-46a1-9a5b-7a2346dc98e3" providerId="ADAL" clId="{8A08CCC8-964F-9C4A-926D-016393E59E53}" dt="2025-02-04T23:36:26.927" v="989"/>
          <ac:cxnSpMkLst>
            <pc:docMk/>
            <pc:sldMk cId="2354803332" sldId="294"/>
            <ac:cxnSpMk id="20" creationId="{7421AFFC-5128-624C-C41F-02831154C799}"/>
          </ac:cxnSpMkLst>
        </pc:cxnChg>
        <pc:cxnChg chg="add mod">
          <ac:chgData name="Kyle Kim" userId="5c9d1914-4356-46a1-9a5b-7a2346dc98e3" providerId="ADAL" clId="{8A08CCC8-964F-9C4A-926D-016393E59E53}" dt="2025-02-04T23:36:26.927" v="989"/>
          <ac:cxnSpMkLst>
            <pc:docMk/>
            <pc:sldMk cId="2354803332" sldId="294"/>
            <ac:cxnSpMk id="21" creationId="{2D0CF411-0125-28A9-9415-986CA20A8E73}"/>
          </ac:cxnSpMkLst>
        </pc:cxnChg>
      </pc:sldChg>
      <pc:sldChg chg="modSp add mod">
        <pc:chgData name="Kyle Kim" userId="5c9d1914-4356-46a1-9a5b-7a2346dc98e3" providerId="ADAL" clId="{8A08CCC8-964F-9C4A-926D-016393E59E53}" dt="2025-02-05T03:37:36.482" v="2845" actId="27636"/>
        <pc:sldMkLst>
          <pc:docMk/>
          <pc:sldMk cId="1515724921" sldId="296"/>
        </pc:sldMkLst>
        <pc:spChg chg="mod">
          <ac:chgData name="Kyle Kim" userId="5c9d1914-4356-46a1-9a5b-7a2346dc98e3" providerId="ADAL" clId="{8A08CCC8-964F-9C4A-926D-016393E59E53}" dt="2025-02-05T03:37:36.482" v="2845" actId="27636"/>
          <ac:spMkLst>
            <pc:docMk/>
            <pc:sldMk cId="1515724921" sldId="296"/>
            <ac:spMk id="2" creationId="{7CDEA4D0-78D3-BCD1-5F0F-4635079CCCB2}"/>
          </ac:spMkLst>
        </pc:spChg>
      </pc:sldChg>
      <pc:sldChg chg="modSp add del mod">
        <pc:chgData name="Kyle Kim" userId="5c9d1914-4356-46a1-9a5b-7a2346dc98e3" providerId="ADAL" clId="{8A08CCC8-964F-9C4A-926D-016393E59E53}" dt="2025-02-05T02:56:26.691" v="2824" actId="2696"/>
        <pc:sldMkLst>
          <pc:docMk/>
          <pc:sldMk cId="3096185951" sldId="296"/>
        </pc:sldMkLst>
        <pc:spChg chg="mod">
          <ac:chgData name="Kyle Kim" userId="5c9d1914-4356-46a1-9a5b-7a2346dc98e3" providerId="ADAL" clId="{8A08CCC8-964F-9C4A-926D-016393E59E53}" dt="2025-02-05T01:03:32.831" v="1886" actId="20577"/>
          <ac:spMkLst>
            <pc:docMk/>
            <pc:sldMk cId="3096185951" sldId="296"/>
            <ac:spMk id="2" creationId="{C28BE6D9-1EC1-4768-7E81-2FF20510323A}"/>
          </ac:spMkLst>
        </pc:spChg>
        <pc:spChg chg="mod">
          <ac:chgData name="Kyle Kim" userId="5c9d1914-4356-46a1-9a5b-7a2346dc98e3" providerId="ADAL" clId="{8A08CCC8-964F-9C4A-926D-016393E59E53}" dt="2025-02-05T01:13:45.757" v="2186" actId="20577"/>
          <ac:spMkLst>
            <pc:docMk/>
            <pc:sldMk cId="3096185951" sldId="296"/>
            <ac:spMk id="4" creationId="{2B373E3F-A8CF-57B0-2F22-2EFBBE3E464F}"/>
          </ac:spMkLst>
        </pc:spChg>
      </pc:sldChg>
      <pc:sldChg chg="addSp delSp modSp add mod">
        <pc:chgData name="Kyle Kim" userId="5c9d1914-4356-46a1-9a5b-7a2346dc98e3" providerId="ADAL" clId="{8A08CCC8-964F-9C4A-926D-016393E59E53}" dt="2025-02-05T03:47:52.347" v="2852" actId="5793"/>
        <pc:sldMkLst>
          <pc:docMk/>
          <pc:sldMk cId="1834106797" sldId="297"/>
        </pc:sldMkLst>
        <pc:spChg chg="mod">
          <ac:chgData name="Kyle Kim" userId="5c9d1914-4356-46a1-9a5b-7a2346dc98e3" providerId="ADAL" clId="{8A08CCC8-964F-9C4A-926D-016393E59E53}" dt="2025-02-05T01:04:35.310" v="1931" actId="20577"/>
          <ac:spMkLst>
            <pc:docMk/>
            <pc:sldMk cId="1834106797" sldId="297"/>
            <ac:spMk id="2" creationId="{DAA78BDE-1402-81CC-734D-CC616759F116}"/>
          </ac:spMkLst>
        </pc:spChg>
        <pc:spChg chg="add del mod">
          <ac:chgData name="Kyle Kim" userId="5c9d1914-4356-46a1-9a5b-7a2346dc98e3" providerId="ADAL" clId="{8A08CCC8-964F-9C4A-926D-016393E59E53}" dt="2025-02-05T03:47:52.347" v="2852" actId="5793"/>
          <ac:spMkLst>
            <pc:docMk/>
            <pc:sldMk cId="1834106797" sldId="297"/>
            <ac:spMk id="3" creationId="{FEFBDD9A-495B-2D41-7266-800FE7F55476}"/>
          </ac:spMkLst>
        </pc:spChg>
        <pc:spChg chg="del mod">
          <ac:chgData name="Kyle Kim" userId="5c9d1914-4356-46a1-9a5b-7a2346dc98e3" providerId="ADAL" clId="{8A08CCC8-964F-9C4A-926D-016393E59E53}" dt="2025-02-05T01:04:39.149" v="1933" actId="478"/>
          <ac:spMkLst>
            <pc:docMk/>
            <pc:sldMk cId="1834106797" sldId="297"/>
            <ac:spMk id="4" creationId="{0ABDB819-6591-ECAC-1D29-0B6B923E9069}"/>
          </ac:spMkLst>
        </pc:spChg>
        <pc:spChg chg="add del mod">
          <ac:chgData name="Kyle Kim" userId="5c9d1914-4356-46a1-9a5b-7a2346dc98e3" providerId="ADAL" clId="{8A08CCC8-964F-9C4A-926D-016393E59E53}" dt="2025-02-05T02:56:40.482" v="2842" actId="478"/>
          <ac:spMkLst>
            <pc:docMk/>
            <pc:sldMk cId="1834106797" sldId="297"/>
            <ac:spMk id="6" creationId="{987464DA-6832-19E4-CFF7-E4E5A1950065}"/>
          </ac:spMkLst>
        </pc:spChg>
      </pc:sldChg>
      <pc:sldChg chg="addSp delSp modSp add mod modTransition delAnim modAnim">
        <pc:chgData name="Kyle Kim" userId="5c9d1914-4356-46a1-9a5b-7a2346dc98e3" providerId="ADAL" clId="{8A08CCC8-964F-9C4A-926D-016393E59E53}" dt="2025-02-05T16:56:14.115" v="3725" actId="1076"/>
        <pc:sldMkLst>
          <pc:docMk/>
          <pc:sldMk cId="3498391367" sldId="298"/>
        </pc:sldMkLst>
        <pc:spChg chg="mod">
          <ac:chgData name="Kyle Kim" userId="5c9d1914-4356-46a1-9a5b-7a2346dc98e3" providerId="ADAL" clId="{8A08CCC8-964F-9C4A-926D-016393E59E53}" dt="2025-02-05T16:54:47.221" v="3690" actId="255"/>
          <ac:spMkLst>
            <pc:docMk/>
            <pc:sldMk cId="3498391367" sldId="298"/>
            <ac:spMk id="2" creationId="{36BA051E-4B3A-36AC-8548-284F3DDE6494}"/>
          </ac:spMkLst>
        </pc:spChg>
        <pc:spChg chg="add del mod">
          <ac:chgData name="Kyle Kim" userId="5c9d1914-4356-46a1-9a5b-7a2346dc98e3" providerId="ADAL" clId="{8A08CCC8-964F-9C4A-926D-016393E59E53}" dt="2025-02-05T16:54:53.308" v="3694" actId="478"/>
          <ac:spMkLst>
            <pc:docMk/>
            <pc:sldMk cId="3498391367" sldId="298"/>
            <ac:spMk id="4" creationId="{9C0024F7-D252-15CC-2587-7EC3339508EB}"/>
          </ac:spMkLst>
        </pc:spChg>
        <pc:spChg chg="mod">
          <ac:chgData name="Kyle Kim" userId="5c9d1914-4356-46a1-9a5b-7a2346dc98e3" providerId="ADAL" clId="{8A08CCC8-964F-9C4A-926D-016393E59E53}" dt="2025-02-05T16:56:14.115" v="3725" actId="1076"/>
          <ac:spMkLst>
            <pc:docMk/>
            <pc:sldMk cId="3498391367" sldId="298"/>
            <ac:spMk id="6" creationId="{94AD4704-36A8-A3E0-9723-B0D2F837459F}"/>
          </ac:spMkLst>
        </pc:spChg>
        <pc:spChg chg="del mod">
          <ac:chgData name="Kyle Kim" userId="5c9d1914-4356-46a1-9a5b-7a2346dc98e3" providerId="ADAL" clId="{8A08CCC8-964F-9C4A-926D-016393E59E53}" dt="2025-02-05T16:54:49.808" v="3691" actId="478"/>
          <ac:spMkLst>
            <pc:docMk/>
            <pc:sldMk cId="3498391367" sldId="298"/>
            <ac:spMk id="7" creationId="{7ECFAEED-13F4-05C4-456E-A3C7E413FBF8}"/>
          </ac:spMkLst>
        </pc:spChg>
        <pc:spChg chg="add del mod">
          <ac:chgData name="Kyle Kim" userId="5c9d1914-4356-46a1-9a5b-7a2346dc98e3" providerId="ADAL" clId="{8A08CCC8-964F-9C4A-926D-016393E59E53}" dt="2025-02-05T16:54:52.135" v="3693" actId="478"/>
          <ac:spMkLst>
            <pc:docMk/>
            <pc:sldMk cId="3498391367" sldId="298"/>
            <ac:spMk id="9" creationId="{259006D5-1480-266F-8D26-B76DB93A5E37}"/>
          </ac:spMkLst>
        </pc:spChg>
        <pc:picChg chg="del mod">
          <ac:chgData name="Kyle Kim" userId="5c9d1914-4356-46a1-9a5b-7a2346dc98e3" providerId="ADAL" clId="{8A08CCC8-964F-9C4A-926D-016393E59E53}" dt="2025-02-05T16:54:50.222" v="3692" actId="478"/>
          <ac:picMkLst>
            <pc:docMk/>
            <pc:sldMk cId="3498391367" sldId="298"/>
            <ac:picMk id="3" creationId="{A27A1195-BD3F-B2FA-57C4-3261E763E221}"/>
          </ac:picMkLst>
        </pc:picChg>
        <pc:picChg chg="del">
          <ac:chgData name="Kyle Kim" userId="5c9d1914-4356-46a1-9a5b-7a2346dc98e3" providerId="ADAL" clId="{8A08CCC8-964F-9C4A-926D-016393E59E53}" dt="2025-02-05T01:20:09.030" v="2219" actId="478"/>
          <ac:picMkLst>
            <pc:docMk/>
            <pc:sldMk cId="3498391367" sldId="298"/>
            <ac:picMk id="8" creationId="{18931CB4-E643-3413-6D28-B46475635E80}"/>
          </ac:picMkLst>
        </pc:picChg>
        <pc:picChg chg="mod">
          <ac:chgData name="Kyle Kim" userId="5c9d1914-4356-46a1-9a5b-7a2346dc98e3" providerId="ADAL" clId="{8A08CCC8-964F-9C4A-926D-016393E59E53}" dt="2025-02-05T16:56:14.115" v="3725" actId="1076"/>
          <ac:picMkLst>
            <pc:docMk/>
            <pc:sldMk cId="3498391367" sldId="298"/>
            <ac:picMk id="2050" creationId="{3A51E98E-3036-A318-14E9-0F605048A716}"/>
          </ac:picMkLst>
        </pc:picChg>
      </pc:sldChg>
      <pc:sldChg chg="delSp modSp add mod ord modTransition">
        <pc:chgData name="Kyle Kim" userId="5c9d1914-4356-46a1-9a5b-7a2346dc98e3" providerId="ADAL" clId="{8A08CCC8-964F-9C4A-926D-016393E59E53}" dt="2025-02-05T16:51:30.904" v="3639" actId="207"/>
        <pc:sldMkLst>
          <pc:docMk/>
          <pc:sldMk cId="1281016678" sldId="299"/>
        </pc:sldMkLst>
        <pc:spChg chg="mod">
          <ac:chgData name="Kyle Kim" userId="5c9d1914-4356-46a1-9a5b-7a2346dc98e3" providerId="ADAL" clId="{8A08CCC8-964F-9C4A-926D-016393E59E53}" dt="2025-02-05T16:12:32.609" v="2889" actId="20577"/>
          <ac:spMkLst>
            <pc:docMk/>
            <pc:sldMk cId="1281016678" sldId="299"/>
            <ac:spMk id="2" creationId="{B4BD3527-1036-1ADC-17FB-362B37E98A7E}"/>
          </ac:spMkLst>
        </pc:spChg>
        <pc:spChg chg="mod">
          <ac:chgData name="Kyle Kim" userId="5c9d1914-4356-46a1-9a5b-7a2346dc98e3" providerId="ADAL" clId="{8A08CCC8-964F-9C4A-926D-016393E59E53}" dt="2025-02-05T16:51:30.904" v="3639" actId="207"/>
          <ac:spMkLst>
            <pc:docMk/>
            <pc:sldMk cId="1281016678" sldId="299"/>
            <ac:spMk id="7" creationId="{365DBE0F-76AB-9D0D-44BA-FCE8C553CFC8}"/>
          </ac:spMkLst>
        </pc:spChg>
        <pc:spChg chg="del">
          <ac:chgData name="Kyle Kim" userId="5c9d1914-4356-46a1-9a5b-7a2346dc98e3" providerId="ADAL" clId="{8A08CCC8-964F-9C4A-926D-016393E59E53}" dt="2025-02-05T03:46:30.247" v="2848" actId="478"/>
          <ac:spMkLst>
            <pc:docMk/>
            <pc:sldMk cId="1281016678" sldId="299"/>
            <ac:spMk id="27" creationId="{5818E7AA-D98D-B607-5473-D6B1FD8BD87A}"/>
          </ac:spMkLst>
        </pc:spChg>
        <pc:spChg chg="del mod">
          <ac:chgData name="Kyle Kim" userId="5c9d1914-4356-46a1-9a5b-7a2346dc98e3" providerId="ADAL" clId="{8A08CCC8-964F-9C4A-926D-016393E59E53}" dt="2025-02-05T03:46:29.434" v="2847" actId="478"/>
          <ac:spMkLst>
            <pc:docMk/>
            <pc:sldMk cId="1281016678" sldId="299"/>
            <ac:spMk id="28" creationId="{216B622E-2129-003B-1946-133DF176D1B2}"/>
          </ac:spMkLst>
        </pc:spChg>
        <pc:graphicFrameChg chg="modGraphic">
          <ac:chgData name="Kyle Kim" userId="5c9d1914-4356-46a1-9a5b-7a2346dc98e3" providerId="ADAL" clId="{8A08CCC8-964F-9C4A-926D-016393E59E53}" dt="2025-02-05T01:48:42.033" v="2374" actId="20577"/>
          <ac:graphicFrameMkLst>
            <pc:docMk/>
            <pc:sldMk cId="1281016678" sldId="299"/>
            <ac:graphicFrameMk id="8" creationId="{C5ECD6A3-AA3A-F97A-A3B8-C84D8B7A579D}"/>
          </ac:graphicFrameMkLst>
        </pc:graphicFrameChg>
      </pc:sldChg>
      <pc:sldChg chg="addSp delSp modSp add mod modTransition delAnim modAnim">
        <pc:chgData name="Kyle Kim" userId="5c9d1914-4356-46a1-9a5b-7a2346dc98e3" providerId="ADAL" clId="{8A08CCC8-964F-9C4A-926D-016393E59E53}" dt="2025-02-05T16:37:52.628" v="3047" actId="313"/>
        <pc:sldMkLst>
          <pc:docMk/>
          <pc:sldMk cId="4142801809" sldId="300"/>
        </pc:sldMkLst>
        <pc:spChg chg="add mod">
          <ac:chgData name="Kyle Kim" userId="5c9d1914-4356-46a1-9a5b-7a2346dc98e3" providerId="ADAL" clId="{8A08CCC8-964F-9C4A-926D-016393E59E53}" dt="2025-02-05T16:37:07.653" v="3038" actId="14100"/>
          <ac:spMkLst>
            <pc:docMk/>
            <pc:sldMk cId="4142801809" sldId="300"/>
            <ac:spMk id="5" creationId="{85B4A23B-57B7-83DA-4EA4-B9B83DC7CF04}"/>
          </ac:spMkLst>
        </pc:spChg>
        <pc:spChg chg="del">
          <ac:chgData name="Kyle Kim" userId="5c9d1914-4356-46a1-9a5b-7a2346dc98e3" providerId="ADAL" clId="{8A08CCC8-964F-9C4A-926D-016393E59E53}" dt="2025-02-05T02:38:13.910" v="2666" actId="478"/>
          <ac:spMkLst>
            <pc:docMk/>
            <pc:sldMk cId="4142801809" sldId="300"/>
            <ac:spMk id="6" creationId="{050331E8-F5E2-C115-4C11-EF0DD448B742}"/>
          </ac:spMkLst>
        </pc:spChg>
        <pc:spChg chg="del">
          <ac:chgData name="Kyle Kim" userId="5c9d1914-4356-46a1-9a5b-7a2346dc98e3" providerId="ADAL" clId="{8A08CCC8-964F-9C4A-926D-016393E59E53}" dt="2025-02-05T02:38:15.728" v="2668" actId="478"/>
          <ac:spMkLst>
            <pc:docMk/>
            <pc:sldMk cId="4142801809" sldId="300"/>
            <ac:spMk id="7" creationId="{D5B57A3F-4E86-3AF4-A535-B841A8469437}"/>
          </ac:spMkLst>
        </pc:spChg>
        <pc:spChg chg="add del mod">
          <ac:chgData name="Kyle Kim" userId="5c9d1914-4356-46a1-9a5b-7a2346dc98e3" providerId="ADAL" clId="{8A08CCC8-964F-9C4A-926D-016393E59E53}" dt="2025-02-05T02:40:46.836" v="2753" actId="478"/>
          <ac:spMkLst>
            <pc:docMk/>
            <pc:sldMk cId="4142801809" sldId="300"/>
            <ac:spMk id="8" creationId="{E0772174-A97D-D40A-02A2-D7DDF37FF0B6}"/>
          </ac:spMkLst>
        </pc:spChg>
        <pc:spChg chg="add mod">
          <ac:chgData name="Kyle Kim" userId="5c9d1914-4356-46a1-9a5b-7a2346dc98e3" providerId="ADAL" clId="{8A08CCC8-964F-9C4A-926D-016393E59E53}" dt="2025-02-05T16:30:24.023" v="2904" actId="1038"/>
          <ac:spMkLst>
            <pc:docMk/>
            <pc:sldMk cId="4142801809" sldId="300"/>
            <ac:spMk id="11" creationId="{EF28F89A-7B2C-D0EB-E4E4-A46C0A127822}"/>
          </ac:spMkLst>
        </pc:spChg>
        <pc:spChg chg="add mod">
          <ac:chgData name="Kyle Kim" userId="5c9d1914-4356-46a1-9a5b-7a2346dc98e3" providerId="ADAL" clId="{8A08CCC8-964F-9C4A-926D-016393E59E53}" dt="2025-02-05T16:31:23.517" v="2940" actId="207"/>
          <ac:spMkLst>
            <pc:docMk/>
            <pc:sldMk cId="4142801809" sldId="300"/>
            <ac:spMk id="12" creationId="{73A3CBEB-2FA8-C2F6-AF80-5F7D9024B602}"/>
          </ac:spMkLst>
        </pc:spChg>
        <pc:spChg chg="add del mod">
          <ac:chgData name="Kyle Kim" userId="5c9d1914-4356-46a1-9a5b-7a2346dc98e3" providerId="ADAL" clId="{8A08CCC8-964F-9C4A-926D-016393E59E53}" dt="2025-02-05T16:36:30.137" v="3037" actId="478"/>
          <ac:spMkLst>
            <pc:docMk/>
            <pc:sldMk cId="4142801809" sldId="300"/>
            <ac:spMk id="13" creationId="{FED50937-FCB1-9242-4E0D-2322B39CF77B}"/>
          </ac:spMkLst>
        </pc:spChg>
        <pc:spChg chg="add del mod">
          <ac:chgData name="Kyle Kim" userId="5c9d1914-4356-46a1-9a5b-7a2346dc98e3" providerId="ADAL" clId="{8A08CCC8-964F-9C4A-926D-016393E59E53}" dt="2025-02-05T16:36:29.317" v="3036" actId="478"/>
          <ac:spMkLst>
            <pc:docMk/>
            <pc:sldMk cId="4142801809" sldId="300"/>
            <ac:spMk id="14" creationId="{EA75169D-ADEB-9477-BF35-4172425C71D7}"/>
          </ac:spMkLst>
        </pc:spChg>
        <pc:spChg chg="add mod">
          <ac:chgData name="Kyle Kim" userId="5c9d1914-4356-46a1-9a5b-7a2346dc98e3" providerId="ADAL" clId="{8A08CCC8-964F-9C4A-926D-016393E59E53}" dt="2025-02-05T16:37:52.628" v="3047" actId="313"/>
          <ac:spMkLst>
            <pc:docMk/>
            <pc:sldMk cId="4142801809" sldId="300"/>
            <ac:spMk id="16" creationId="{340DBD4C-0BBB-4FDC-4270-9E7895497854}"/>
          </ac:spMkLst>
        </pc:spChg>
        <pc:picChg chg="del">
          <ac:chgData name="Kyle Kim" userId="5c9d1914-4356-46a1-9a5b-7a2346dc98e3" providerId="ADAL" clId="{8A08CCC8-964F-9C4A-926D-016393E59E53}" dt="2025-02-05T02:38:16.183" v="2669" actId="478"/>
          <ac:picMkLst>
            <pc:docMk/>
            <pc:sldMk cId="4142801809" sldId="300"/>
            <ac:picMk id="3" creationId="{13F9AD23-4CD7-D2A7-7A1B-0B2C14493076}"/>
          </ac:picMkLst>
        </pc:picChg>
        <pc:picChg chg="add mod">
          <ac:chgData name="Kyle Kim" userId="5c9d1914-4356-46a1-9a5b-7a2346dc98e3" providerId="ADAL" clId="{8A08CCC8-964F-9C4A-926D-016393E59E53}" dt="2025-02-05T03:54:55.074" v="2869" actId="1076"/>
          <ac:picMkLst>
            <pc:docMk/>
            <pc:sldMk cId="4142801809" sldId="300"/>
            <ac:picMk id="1026" creationId="{498DAA31-B23F-6156-2E9D-64879BFC15E9}"/>
          </ac:picMkLst>
        </pc:picChg>
        <pc:picChg chg="del">
          <ac:chgData name="Kyle Kim" userId="5c9d1914-4356-46a1-9a5b-7a2346dc98e3" providerId="ADAL" clId="{8A08CCC8-964F-9C4A-926D-016393E59E53}" dt="2025-02-05T02:38:14.703" v="2667" actId="478"/>
          <ac:picMkLst>
            <pc:docMk/>
            <pc:sldMk cId="4142801809" sldId="300"/>
            <ac:picMk id="2050" creationId="{2BAA8773-1292-7B10-3E2C-6B3E9F2598B4}"/>
          </ac:picMkLst>
        </pc:picChg>
        <pc:cxnChg chg="add del">
          <ac:chgData name="Kyle Kim" userId="5c9d1914-4356-46a1-9a5b-7a2346dc98e3" providerId="ADAL" clId="{8A08CCC8-964F-9C4A-926D-016393E59E53}" dt="2025-02-05T16:30:03.814" v="2892" actId="478"/>
          <ac:cxnSpMkLst>
            <pc:docMk/>
            <pc:sldMk cId="4142801809" sldId="300"/>
            <ac:cxnSpMk id="10" creationId="{4A4D7CC1-CB40-07D5-FF1F-26D9D0AE02F0}"/>
          </ac:cxnSpMkLst>
        </pc:cxnChg>
      </pc:sldChg>
      <pc:sldChg chg="modSp add mod">
        <pc:chgData name="Kyle Kim" userId="5c9d1914-4356-46a1-9a5b-7a2346dc98e3" providerId="ADAL" clId="{8A08CCC8-964F-9C4A-926D-016393E59E53}" dt="2025-02-05T03:37:36.470" v="2844" actId="27636"/>
        <pc:sldMkLst>
          <pc:docMk/>
          <pc:sldMk cId="1000262222" sldId="301"/>
        </pc:sldMkLst>
        <pc:spChg chg="mod">
          <ac:chgData name="Kyle Kim" userId="5c9d1914-4356-46a1-9a5b-7a2346dc98e3" providerId="ADAL" clId="{8A08CCC8-964F-9C4A-926D-016393E59E53}" dt="2025-02-05T03:37:36.470" v="2844" actId="27636"/>
          <ac:spMkLst>
            <pc:docMk/>
            <pc:sldMk cId="1000262222" sldId="301"/>
            <ac:spMk id="2" creationId="{4AEBFBF1-C020-9C85-6F7D-D9D2F7584DBA}"/>
          </ac:spMkLst>
        </pc:spChg>
      </pc:sldChg>
      <pc:sldChg chg="delSp modSp add mod">
        <pc:chgData name="Kyle Kim" userId="5c9d1914-4356-46a1-9a5b-7a2346dc98e3" providerId="ADAL" clId="{8A08CCC8-964F-9C4A-926D-016393E59E53}" dt="2025-02-05T16:55:48.603" v="3714" actId="1076"/>
        <pc:sldMkLst>
          <pc:docMk/>
          <pc:sldMk cId="377202986" sldId="306"/>
        </pc:sldMkLst>
        <pc:spChg chg="del">
          <ac:chgData name="Kyle Kim" userId="5c9d1914-4356-46a1-9a5b-7a2346dc98e3" providerId="ADAL" clId="{8A08CCC8-964F-9C4A-926D-016393E59E53}" dt="2025-02-05T16:55:23.364" v="3702" actId="478"/>
          <ac:spMkLst>
            <pc:docMk/>
            <pc:sldMk cId="377202986" sldId="306"/>
            <ac:spMk id="6" creationId="{CE5EC345-6807-DD7D-3AE3-9860F08C998E}"/>
          </ac:spMkLst>
        </pc:spChg>
        <pc:spChg chg="mod">
          <ac:chgData name="Kyle Kim" userId="5c9d1914-4356-46a1-9a5b-7a2346dc98e3" providerId="ADAL" clId="{8A08CCC8-964F-9C4A-926D-016393E59E53}" dt="2025-02-05T16:55:47.287" v="3713" actId="1076"/>
          <ac:spMkLst>
            <pc:docMk/>
            <pc:sldMk cId="377202986" sldId="306"/>
            <ac:spMk id="7" creationId="{3EBA89EE-440F-A760-8096-CC2C8489EB60}"/>
          </ac:spMkLst>
        </pc:spChg>
        <pc:picChg chg="mod">
          <ac:chgData name="Kyle Kim" userId="5c9d1914-4356-46a1-9a5b-7a2346dc98e3" providerId="ADAL" clId="{8A08CCC8-964F-9C4A-926D-016393E59E53}" dt="2025-02-05T16:55:48.603" v="3714" actId="1076"/>
          <ac:picMkLst>
            <pc:docMk/>
            <pc:sldMk cId="377202986" sldId="306"/>
            <ac:picMk id="3" creationId="{A61E22A8-FD4A-8330-919E-DA4D91C71E2B}"/>
          </ac:picMkLst>
        </pc:picChg>
        <pc:picChg chg="del">
          <ac:chgData name="Kyle Kim" userId="5c9d1914-4356-46a1-9a5b-7a2346dc98e3" providerId="ADAL" clId="{8A08CCC8-964F-9C4A-926D-016393E59E53}" dt="2025-02-05T16:55:23.814" v="3703" actId="478"/>
          <ac:picMkLst>
            <pc:docMk/>
            <pc:sldMk cId="377202986" sldId="306"/>
            <ac:picMk id="2050" creationId="{CD8E8199-6FA0-8510-0EB8-001970AB7A2D}"/>
          </ac:picMkLst>
        </pc:picChg>
      </pc:sldChg>
    </pc:docChg>
  </pc:docChgLst>
  <pc:docChgLst>
    <pc:chgData name="Kyle Kim" userId="S::kyleyh.kim@mail.utoronto.ca::5c9d1914-4356-46a1-9a5b-7a2346dc98e3" providerId="AD" clId="Web-{461B8198-4C1F-5D04-C9B2-29534C110ABC}"/>
    <pc:docChg chg="addSld modSld sldOrd">
      <pc:chgData name="Kyle Kim" userId="S::kyleyh.kim@mail.utoronto.ca::5c9d1914-4356-46a1-9a5b-7a2346dc98e3" providerId="AD" clId="Web-{461B8198-4C1F-5D04-C9B2-29534C110ABC}" dt="2025-02-04T03:34:29.245" v="12" actId="1076"/>
      <pc:docMkLst>
        <pc:docMk/>
      </pc:docMkLst>
      <pc:sldChg chg="delSp modSp">
        <pc:chgData name="Kyle Kim" userId="S::kyleyh.kim@mail.utoronto.ca::5c9d1914-4356-46a1-9a5b-7a2346dc98e3" providerId="AD" clId="Web-{461B8198-4C1F-5D04-C9B2-29534C110ABC}" dt="2025-02-04T03:34:21.511" v="11" actId="20577"/>
        <pc:sldMkLst>
          <pc:docMk/>
          <pc:sldMk cId="3014945945" sldId="282"/>
        </pc:sldMkLst>
        <pc:spChg chg="mod">
          <ac:chgData name="Kyle Kim" userId="S::kyleyh.kim@mail.utoronto.ca::5c9d1914-4356-46a1-9a5b-7a2346dc98e3" providerId="AD" clId="Web-{461B8198-4C1F-5D04-C9B2-29534C110ABC}" dt="2025-02-04T03:34:21.511" v="11" actId="20577"/>
          <ac:spMkLst>
            <pc:docMk/>
            <pc:sldMk cId="3014945945" sldId="282"/>
            <ac:spMk id="2" creationId="{FBBD22CC-E8EA-B025-9572-901FA650333A}"/>
          </ac:spMkLst>
        </pc:spChg>
        <pc:picChg chg="del">
          <ac:chgData name="Kyle Kim" userId="S::kyleyh.kim@mail.utoronto.ca::5c9d1914-4356-46a1-9a5b-7a2346dc98e3" providerId="AD" clId="Web-{461B8198-4C1F-5D04-C9B2-29534C110ABC}" dt="2025-02-04T03:34:15.558" v="6"/>
          <ac:picMkLst>
            <pc:docMk/>
            <pc:sldMk cId="3014945945" sldId="282"/>
            <ac:picMk id="2050" creationId="{BE93D853-2FF9-2D4D-8B9C-E6ABD95B4D33}"/>
          </ac:picMkLst>
        </pc:picChg>
      </pc:sldChg>
      <pc:sldChg chg="addSp delSp modSp add ord replId">
        <pc:chgData name="Kyle Kim" userId="S::kyleyh.kim@mail.utoronto.ca::5c9d1914-4356-46a1-9a5b-7a2346dc98e3" providerId="AD" clId="Web-{461B8198-4C1F-5D04-C9B2-29534C110ABC}" dt="2025-02-04T03:34:29.245" v="12" actId="1076"/>
        <pc:sldMkLst>
          <pc:docMk/>
          <pc:sldMk cId="3153212547" sldId="283"/>
        </pc:sldMkLst>
        <pc:spChg chg="mod">
          <ac:chgData name="Kyle Kim" userId="S::kyleyh.kim@mail.utoronto.ca::5c9d1914-4356-46a1-9a5b-7a2346dc98e3" providerId="AD" clId="Web-{461B8198-4C1F-5D04-C9B2-29534C110ABC}" dt="2025-02-04T03:34:09.120" v="4" actId="20577"/>
          <ac:spMkLst>
            <pc:docMk/>
            <pc:sldMk cId="3153212547" sldId="283"/>
            <ac:spMk id="2" creationId="{ACA44EB8-7732-15CB-7ADE-2E69A52C655E}"/>
          </ac:spMkLst>
        </pc:spChg>
        <pc:spChg chg="del">
          <ac:chgData name="Kyle Kim" userId="S::kyleyh.kim@mail.utoronto.ca::5c9d1914-4356-46a1-9a5b-7a2346dc98e3" providerId="AD" clId="Web-{461B8198-4C1F-5D04-C9B2-29534C110ABC}" dt="2025-02-04T03:34:11.604" v="5"/>
          <ac:spMkLst>
            <pc:docMk/>
            <pc:sldMk cId="3153212547" sldId="283"/>
            <ac:spMk id="4" creationId="{6369C68D-D93D-4698-75F5-DD28021FEE3F}"/>
          </ac:spMkLst>
        </pc:spChg>
        <pc:spChg chg="add mod">
          <ac:chgData name="Kyle Kim" userId="S::kyleyh.kim@mail.utoronto.ca::5c9d1914-4356-46a1-9a5b-7a2346dc98e3" providerId="AD" clId="Web-{461B8198-4C1F-5D04-C9B2-29534C110ABC}" dt="2025-02-04T03:34:11.604" v="5"/>
          <ac:spMkLst>
            <pc:docMk/>
            <pc:sldMk cId="3153212547" sldId="283"/>
            <ac:spMk id="5" creationId="{CDDF70C7-3ECF-18A4-9E6C-37B777316959}"/>
          </ac:spMkLst>
        </pc:spChg>
        <pc:picChg chg="mod">
          <ac:chgData name="Kyle Kim" userId="S::kyleyh.kim@mail.utoronto.ca::5c9d1914-4356-46a1-9a5b-7a2346dc98e3" providerId="AD" clId="Web-{461B8198-4C1F-5D04-C9B2-29534C110ABC}" dt="2025-02-04T03:34:29.245" v="12" actId="1076"/>
          <ac:picMkLst>
            <pc:docMk/>
            <pc:sldMk cId="3153212547" sldId="283"/>
            <ac:picMk id="2050" creationId="{0869888E-8598-1F3F-E872-274BF972A3C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89292-40E0-9E44-BC50-7D46258709F5}" type="datetimeFigureOut">
              <a:rPr lang="en-US" smtClean="0"/>
              <a:t>2/4/25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B74DC-B395-2E4B-85B3-E3C1C84C1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20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B74DC-B395-2E4B-85B3-E3C1C84C10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94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Kyle: Going to mention that while this is possible, by the FSST table construction logic, this is very unlikely to happen.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B74DC-B395-2E4B-85B3-E3C1C84C10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07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For each character, you can have a substring starting there of lengths 1-8.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B74DC-B395-2E4B-85B3-E3C1C84C107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8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This helps resolve dependency issue from before.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B74DC-B395-2E4B-85B3-E3C1C84C107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37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/>
              <a:t>Instead of using perfect hashing which incurs memory and multiple hash functions</a:t>
            </a:r>
          </a:p>
          <a:p>
            <a:pPr marL="171450" indent="-171450">
              <a:buFontTx/>
              <a:buChar char="-"/>
            </a:pPr>
            <a:r>
              <a:rPr lang="en-CA"/>
              <a:t>Use lossy hashing, which allows them to discard symbol with lower gain if collision</a:t>
            </a:r>
          </a:p>
          <a:p>
            <a:pPr marL="171450" indent="-171450">
              <a:buFontTx/>
              <a:buChar char="-"/>
            </a:pPr>
            <a:r>
              <a:rPr lang="en-CA"/>
              <a:t>Keep running algorithm until it reaches 255 symbols</a:t>
            </a:r>
          </a:p>
          <a:p>
            <a:pPr marL="171450" indent="-171450">
              <a:buFontTx/>
              <a:buChar char="-"/>
            </a:pPr>
            <a:r>
              <a:rPr lang="en-CA"/>
              <a:t>Key – first 3 bytes of a symbol</a:t>
            </a:r>
          </a:p>
          <a:p>
            <a:pPr marL="171450" indent="-171450">
              <a:buFontTx/>
              <a:buChar char="-"/>
            </a:pPr>
            <a:r>
              <a:rPr lang="en-CA"/>
              <a:t>Short code array to help SIMD work if the symbols are still of length 1 -2 bytes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B74DC-B395-2E4B-85B3-E3C1C84C107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82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64FB-656F-45D7-B549-EBC1DBA25078}" type="datetimeFigureOut">
              <a:rPr lang="en-CA" smtClean="0"/>
              <a:t>2025-02-04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927B-B3B7-4876-9CD5-2590042116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544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64FB-656F-45D7-B549-EBC1DBA25078}" type="datetimeFigureOut">
              <a:rPr lang="en-CA" smtClean="0"/>
              <a:t>2025-02-04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927B-B3B7-4876-9CD5-2590042116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981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64FB-656F-45D7-B549-EBC1DBA25078}" type="datetimeFigureOut">
              <a:rPr lang="en-CA" smtClean="0"/>
              <a:t>2025-02-04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927B-B3B7-4876-9CD5-2590042116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165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64FB-656F-45D7-B549-EBC1DBA25078}" type="datetimeFigureOut">
              <a:rPr lang="en-CA" smtClean="0"/>
              <a:t>2025-02-04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927B-B3B7-4876-9CD5-2590042116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160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64FB-656F-45D7-B549-EBC1DBA25078}" type="datetimeFigureOut">
              <a:rPr lang="en-CA" smtClean="0"/>
              <a:t>2025-02-04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927B-B3B7-4876-9CD5-2590042116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820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64FB-656F-45D7-B549-EBC1DBA25078}" type="datetimeFigureOut">
              <a:rPr lang="en-CA" smtClean="0"/>
              <a:t>2025-02-04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927B-B3B7-4876-9CD5-2590042116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527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64FB-656F-45D7-B549-EBC1DBA25078}" type="datetimeFigureOut">
              <a:rPr lang="en-CA" smtClean="0"/>
              <a:t>2025-02-04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927B-B3B7-4876-9CD5-2590042116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766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64FB-656F-45D7-B549-EBC1DBA25078}" type="datetimeFigureOut">
              <a:rPr lang="en-CA" smtClean="0"/>
              <a:t>2025-02-04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927B-B3B7-4876-9CD5-2590042116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599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64FB-656F-45D7-B549-EBC1DBA25078}" type="datetimeFigureOut">
              <a:rPr lang="en-CA" smtClean="0"/>
              <a:t>2025-02-04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927B-B3B7-4876-9CD5-2590042116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36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64FB-656F-45D7-B549-EBC1DBA25078}" type="datetimeFigureOut">
              <a:rPr lang="en-CA" smtClean="0"/>
              <a:t>2025-02-04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927B-B3B7-4876-9CD5-2590042116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273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64FB-656F-45D7-B549-EBC1DBA25078}" type="datetimeFigureOut">
              <a:rPr lang="en-CA" smtClean="0"/>
              <a:t>2025-02-04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927B-B3B7-4876-9CD5-2590042116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707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0C64FB-656F-45D7-B549-EBC1DBA25078}" type="datetimeFigureOut">
              <a:rPr lang="en-CA" smtClean="0"/>
              <a:t>2025-02-04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7927B-B3B7-4876-9CD5-2590042116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913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eumann@in.tum.d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vijay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www.utoronto.c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75A9C6-7F9E-BEB6-33EA-02AB6E4155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FSST</a:t>
            </a:r>
            <a:endParaRPr lang="en-CA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EEDC9AC-9809-0A3C-3BE4-34D064B2C7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/>
              <a:t>Fast Random Access String Compression​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A7E3EB-3C20-0E0E-2063-74E3078B0804}"/>
              </a:ext>
            </a:extLst>
          </p:cNvPr>
          <p:cNvSpPr txBox="1"/>
          <p:nvPr/>
        </p:nvSpPr>
        <p:spPr>
          <a:xfrm>
            <a:off x="178368" y="5882670"/>
            <a:ext cx="4258101" cy="7848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CA" b="1">
                <a:solidFill>
                  <a:schemeClr val="bg2">
                    <a:lumMod val="50000"/>
                  </a:schemeClr>
                </a:solidFill>
              </a:rPr>
              <a:t>Original authors:​</a:t>
            </a:r>
          </a:p>
          <a:p>
            <a:r>
              <a:rPr lang="en-CA" sz="900" b="1">
                <a:solidFill>
                  <a:schemeClr val="bg2">
                    <a:lumMod val="50000"/>
                  </a:schemeClr>
                </a:solidFill>
              </a:rPr>
              <a:t>Peter </a:t>
            </a:r>
            <a:r>
              <a:rPr lang="en-CA" sz="900" b="1" err="1">
                <a:solidFill>
                  <a:schemeClr val="bg2">
                    <a:lumMod val="50000"/>
                  </a:schemeClr>
                </a:solidFill>
              </a:rPr>
              <a:t>Boncz</a:t>
            </a:r>
            <a:r>
              <a:rPr lang="en-CA" sz="9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CA" sz="900">
                <a:solidFill>
                  <a:schemeClr val="bg2">
                    <a:lumMod val="50000"/>
                  </a:schemeClr>
                </a:solidFill>
              </a:rPr>
              <a:t>CWI boncz@cwi.nl ​</a:t>
            </a:r>
          </a:p>
          <a:p>
            <a:r>
              <a:rPr lang="en-CA" sz="900" b="1">
                <a:solidFill>
                  <a:schemeClr val="bg2">
                    <a:lumMod val="50000"/>
                  </a:schemeClr>
                </a:solidFill>
              </a:rPr>
              <a:t>Thomas Neumann </a:t>
            </a:r>
            <a:r>
              <a:rPr lang="en-CA" sz="900">
                <a:solidFill>
                  <a:schemeClr val="bg2">
                    <a:lumMod val="50000"/>
                  </a:schemeClr>
                </a:solidFill>
              </a:rPr>
              <a:t>TUM </a:t>
            </a:r>
            <a:r>
              <a:rPr lang="en-CA" sz="900">
                <a:solidFill>
                  <a:schemeClr val="bg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neumann@in.tum.de</a:t>
            </a:r>
            <a:endParaRPr lang="en-CA" sz="90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CA" sz="900" b="1">
                <a:solidFill>
                  <a:schemeClr val="bg2">
                    <a:lumMod val="50000"/>
                  </a:schemeClr>
                </a:solidFill>
              </a:rPr>
              <a:t>Viktor Leis </a:t>
            </a:r>
            <a:r>
              <a:rPr lang="en-CA" sz="900">
                <a:solidFill>
                  <a:schemeClr val="bg2">
                    <a:lumMod val="50000"/>
                  </a:schemeClr>
                </a:solidFill>
              </a:rPr>
              <a:t>FSU Jena viktor.leis@uni-jena.de​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31BCE6-9750-25AE-CE7D-0518AB45D67D}"/>
              </a:ext>
            </a:extLst>
          </p:cNvPr>
          <p:cNvSpPr txBox="1"/>
          <p:nvPr/>
        </p:nvSpPr>
        <p:spPr>
          <a:xfrm>
            <a:off x="7755531" y="6021169"/>
            <a:ext cx="4258101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CA" b="1">
                <a:solidFill>
                  <a:schemeClr val="bg2">
                    <a:lumMod val="50000"/>
                  </a:schemeClr>
                </a:solidFill>
              </a:rPr>
              <a:t>Presented By:​</a:t>
            </a:r>
          </a:p>
          <a:p>
            <a:pPr algn="r"/>
            <a:r>
              <a:rPr lang="pl-PL" sz="900" b="1">
                <a:solidFill>
                  <a:schemeClr val="bg2">
                    <a:lumMod val="50000"/>
                  </a:schemeClr>
                </a:solidFill>
              </a:rPr>
              <a:t>Kyle Kim </a:t>
            </a:r>
            <a:r>
              <a:rPr lang="pl-PL" sz="900">
                <a:solidFill>
                  <a:schemeClr val="bg2">
                    <a:lumMod val="50000"/>
                  </a:schemeClr>
                </a:solidFill>
              </a:rPr>
              <a:t>kyleyh.kim@mail.utoronto.ca​</a:t>
            </a:r>
          </a:p>
          <a:p>
            <a:pPr algn="r"/>
            <a:r>
              <a:rPr lang="pl-PL" sz="900" b="1">
                <a:solidFill>
                  <a:schemeClr val="bg2">
                    <a:lumMod val="50000"/>
                  </a:schemeClr>
                </a:solidFill>
              </a:rPr>
              <a:t>Vijay Sambamurthy </a:t>
            </a:r>
            <a:r>
              <a:rPr lang="pl-PL" sz="900">
                <a:solidFill>
                  <a:schemeClr val="bg2">
                    <a:lumMod val="50000"/>
                  </a:schemeClr>
                </a:solidFill>
              </a:rPr>
              <a:t>v.sambamurthy@mail.utoronto.ca​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203588-D793-15DE-F7D5-AE6E2A0DE22C}"/>
              </a:ext>
            </a:extLst>
          </p:cNvPr>
          <p:cNvSpPr txBox="1"/>
          <p:nvPr/>
        </p:nvSpPr>
        <p:spPr>
          <a:xfrm>
            <a:off x="2258568" y="101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07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89494-D98F-469D-D4C3-12D7B3F9D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EF325-7BB4-85B1-359C-CD235A09D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1718798" cy="739775"/>
          </a:xfrm>
        </p:spPr>
        <p:txBody>
          <a:bodyPr>
            <a:normAutofit fontScale="90000"/>
          </a:bodyPr>
          <a:lstStyle/>
          <a:p>
            <a:r>
              <a:rPr lang="en-US" dirty="0"/>
              <a:t>Motivation – How do we compress a DB?</a:t>
            </a:r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55257D-E3CB-283E-9DF1-6D4E2CFBEA5E}"/>
              </a:ext>
            </a:extLst>
          </p:cNvPr>
          <p:cNvSpPr txBox="1"/>
          <p:nvPr/>
        </p:nvSpPr>
        <p:spPr>
          <a:xfrm>
            <a:off x="95250" y="835294"/>
            <a:ext cx="8454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Naïve Solution 2: Use dictionary to store repetitive strings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FF6757-EE76-F90C-4762-029C00BB6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02" y="2837467"/>
            <a:ext cx="2131976" cy="19848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0AA62B-C191-F0FA-D6F0-49E6BA184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683" y="2794160"/>
            <a:ext cx="2957534" cy="20714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483ADEC-ABC9-225C-19C4-686C02AF5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922" y="2837467"/>
            <a:ext cx="2128203" cy="1984813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4E55062-D786-D5A8-09A9-AC83F3DF72A7}"/>
              </a:ext>
            </a:extLst>
          </p:cNvPr>
          <p:cNvCxnSpPr/>
          <p:nvPr/>
        </p:nvCxnSpPr>
        <p:spPr>
          <a:xfrm>
            <a:off x="3181350" y="3829872"/>
            <a:ext cx="13136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6B718A5-7B70-7A4A-8239-FE18F3D8CF90}"/>
              </a:ext>
            </a:extLst>
          </p:cNvPr>
          <p:cNvCxnSpPr/>
          <p:nvPr/>
        </p:nvCxnSpPr>
        <p:spPr>
          <a:xfrm>
            <a:off x="7896606" y="3807072"/>
            <a:ext cx="13136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7696EA2-7BA1-00A1-5F1C-761E1CEEDD2F}"/>
              </a:ext>
            </a:extLst>
          </p:cNvPr>
          <p:cNvSpPr txBox="1"/>
          <p:nvPr/>
        </p:nvSpPr>
        <p:spPr>
          <a:xfrm>
            <a:off x="3009900" y="1747044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Map unique column entries to a unique dictionary entry.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82D3B9-6CD4-68BA-8FD6-830DEF8E3680}"/>
              </a:ext>
            </a:extLst>
          </p:cNvPr>
          <p:cNvSpPr txBox="1"/>
          <p:nvPr/>
        </p:nvSpPr>
        <p:spPr>
          <a:xfrm>
            <a:off x="717102" y="5561657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Works well when a lot of repeated columns.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B72B64-A0C9-3B7A-AF3D-E229CB604C02}"/>
              </a:ext>
            </a:extLst>
          </p:cNvPr>
          <p:cNvSpPr txBox="1"/>
          <p:nvPr/>
        </p:nvSpPr>
        <p:spPr>
          <a:xfrm>
            <a:off x="5298925" y="6022706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F66A6A"/>
                </a:solidFill>
              </a:rPr>
              <a:t>Works horribly when all columns are unique.</a:t>
            </a:r>
          </a:p>
        </p:txBody>
      </p:sp>
    </p:spTree>
    <p:extLst>
      <p:ext uri="{BB962C8B-B14F-4D97-AF65-F5344CB8AC3E}">
        <p14:creationId xmlns:p14="http://schemas.microsoft.com/office/powerpoint/2010/main" val="452208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B7C6A-DC7F-3770-95B3-45758A742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50EB4-D8C0-54B7-B4DA-37DF6EF6D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2096750" cy="739775"/>
          </a:xfrm>
        </p:spPr>
        <p:txBody>
          <a:bodyPr>
            <a:normAutofit fontScale="90000"/>
          </a:bodyPr>
          <a:lstStyle/>
          <a:p>
            <a:r>
              <a:rPr lang="en-US" dirty="0"/>
              <a:t>Motivation – What criteria do we need?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996A76-94EF-BBF9-7A8D-638F5429A0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966786" y="2060572"/>
            <a:ext cx="2143125" cy="2143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4920F4-5260-687B-6F95-4A4744827E0B}"/>
              </a:ext>
            </a:extLst>
          </p:cNvPr>
          <p:cNvSpPr txBox="1"/>
          <p:nvPr/>
        </p:nvSpPr>
        <p:spPr>
          <a:xfrm>
            <a:off x="214310" y="4203697"/>
            <a:ext cx="3648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/>
              <a:t>Speed</a:t>
            </a:r>
            <a:endParaRPr lang="en-US" b="1"/>
          </a:p>
          <a:p>
            <a:pPr algn="ctr"/>
            <a:r>
              <a:rPr lang="en-US" sz="1800"/>
              <a:t>Compression &amp; Decompression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DC0FA7-6FBD-E959-BAFB-8F0386D9AC0F}"/>
              </a:ext>
            </a:extLst>
          </p:cNvPr>
          <p:cNvSpPr txBox="1"/>
          <p:nvPr/>
        </p:nvSpPr>
        <p:spPr>
          <a:xfrm>
            <a:off x="4219575" y="4203697"/>
            <a:ext cx="3752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Random Access</a:t>
            </a:r>
          </a:p>
          <a:p>
            <a:pPr algn="ctr"/>
            <a:r>
              <a:rPr lang="en-US" dirty="0"/>
              <a:t>Required for most DB queries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89F246-26AF-9254-5DBD-9D7E2A15BEAE}"/>
              </a:ext>
            </a:extLst>
          </p:cNvPr>
          <p:cNvSpPr txBox="1"/>
          <p:nvPr/>
        </p:nvSpPr>
        <p:spPr>
          <a:xfrm>
            <a:off x="7972425" y="4203696"/>
            <a:ext cx="3752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Good Compression Ratio</a:t>
            </a:r>
            <a:endParaRPr lang="en-US" sz="1800" b="1" dirty="0"/>
          </a:p>
          <a:p>
            <a:pPr algn="ctr"/>
            <a:r>
              <a:rPr lang="en-US" dirty="0"/>
              <a:t>Obviously :D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BB4886-F6E3-E57C-ED26-86C309329FD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909650" y="2192934"/>
            <a:ext cx="1878400" cy="1878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03D2A0-B498-DF57-F322-F5BBAB621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225" y="2951334"/>
            <a:ext cx="3309550" cy="1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50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E1C02-74FE-E256-E1A3-13921A236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1EEC4-FBA6-7226-A53B-FA7309A1B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0515600" cy="739775"/>
          </a:xfrm>
        </p:spPr>
        <p:txBody>
          <a:bodyPr/>
          <a:lstStyle/>
          <a:p>
            <a:r>
              <a:rPr lang="en-US"/>
              <a:t>Existing Solutions</a:t>
            </a:r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963AAD-7536-DAF6-8678-AA6F9E2E0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503" y="901700"/>
            <a:ext cx="8860994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529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32154F-1B2A-99E0-3B65-9971E1769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/>
          <a:p>
            <a:r>
              <a:rPr lang="en-CA"/>
              <a:t>FSST</a:t>
            </a:r>
          </a:p>
        </p:txBody>
      </p:sp>
    </p:spTree>
    <p:extLst>
      <p:ext uri="{BB962C8B-B14F-4D97-AF65-F5344CB8AC3E}">
        <p14:creationId xmlns:p14="http://schemas.microsoft.com/office/powerpoint/2010/main" val="3658148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247FB-F60F-0729-EB79-4350E40AA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CBCF2-3F63-0C32-C89F-5D0C87F8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0515600" cy="739775"/>
          </a:xfrm>
        </p:spPr>
        <p:txBody>
          <a:bodyPr/>
          <a:lstStyle/>
          <a:p>
            <a:r>
              <a:rPr lang="en-US" dirty="0"/>
              <a:t>FSST – Observation</a:t>
            </a: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D2A60F-5F50-ABDF-C8F9-67465A7E4396}"/>
              </a:ext>
            </a:extLst>
          </p:cNvPr>
          <p:cNvSpPr txBox="1"/>
          <p:nvPr/>
        </p:nvSpPr>
        <p:spPr>
          <a:xfrm>
            <a:off x="1286350" y="5442738"/>
            <a:ext cx="4229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Although individual strings are generally short...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90DB16-0833-1B90-C0D5-0633227E754D}"/>
              </a:ext>
            </a:extLst>
          </p:cNvPr>
          <p:cNvSpPr txBox="1"/>
          <p:nvPr/>
        </p:nvSpPr>
        <p:spPr>
          <a:xfrm>
            <a:off x="6675980" y="5442738"/>
            <a:ext cx="4433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Strings of the same column often have common substrings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0E4CD3E-2D58-0E91-6F5F-B6E07F2D3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312826"/>
              </p:ext>
            </p:extLst>
          </p:nvPr>
        </p:nvGraphicFramePr>
        <p:xfrm>
          <a:off x="969929" y="1783080"/>
          <a:ext cx="4862514" cy="3139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31257">
                  <a:extLst>
                    <a:ext uri="{9D8B030D-6E8A-4147-A177-3AD203B41FA5}">
                      <a16:colId xmlns:a16="http://schemas.microsoft.com/office/drawing/2014/main" val="4115333893"/>
                    </a:ext>
                  </a:extLst>
                </a:gridCol>
                <a:gridCol w="2431257">
                  <a:extLst>
                    <a:ext uri="{9D8B030D-6E8A-4147-A177-3AD203B41FA5}">
                      <a16:colId xmlns:a16="http://schemas.microsoft.com/office/drawing/2014/main" val="3043859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>
                          <a:latin typeface="Consolas" panose="020B0609020204030204" pitchFamily="49" charset="0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>
                          <a:latin typeface="Consolas" panose="020B0609020204030204" pitchFamily="49" charset="0"/>
                        </a:rPr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63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>
                          <a:latin typeface="Consolas" panose="020B0609020204030204" pitchFamily="49" charset="0"/>
                        </a:rPr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Consolas" panose="020B0609020204030204" pitchFamily="49" charset="0"/>
                          <a:hlinkClick r:id="rId3"/>
                        </a:rPr>
                        <a:t>vijay@gmail.com</a:t>
                      </a:r>
                      <a:endParaRPr lang="en-CA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584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>
                          <a:latin typeface="Consolas" panose="020B0609020204030204" pitchFamily="49" charset="0"/>
                        </a:rPr>
                        <a:t>UUIDs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>
                          <a:latin typeface="Consolas" panose="020B0609020204030204" pitchFamily="49" charset="0"/>
                        </a:rPr>
                        <a:t>fb61bf89-6bdc-4ebb-9c52-fac497368070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179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>
                          <a:latin typeface="Consolas" panose="020B0609020204030204" pitchFamily="49" charset="0"/>
                        </a:rPr>
                        <a:t>IP/MAC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>
                          <a:latin typeface="Consolas" panose="020B0609020204030204" pitchFamily="49" charset="0"/>
                        </a:rPr>
                        <a:t>192.168.12.5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639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>
                          <a:latin typeface="Consolas" panose="020B0609020204030204" pitchFamily="49" charset="0"/>
                        </a:rPr>
                        <a:t>URLs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>
                          <a:latin typeface="Consolas" panose="020B0609020204030204" pitchFamily="49" charset="0"/>
                          <a:hlinkClick r:id="rId4"/>
                        </a:rPr>
                        <a:t>www.utoronto.ca</a:t>
                      </a:r>
                      <a:endParaRPr lang="en-CA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998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>
                          <a:latin typeface="Consolas" panose="020B0609020204030204" pitchFamily="49" charset="0"/>
                        </a:rPr>
                        <a:t>City/Town/Street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>
                          <a:latin typeface="Consolas" panose="020B0609020204030204" pitchFamily="49" charset="0"/>
                        </a:rPr>
                        <a:t>Toronto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462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>
                          <a:latin typeface="Consolas" panose="020B0609020204030204" pitchFamily="49" charset="0"/>
                        </a:rPr>
                        <a:t>Product SKU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Consolas" panose="020B0609020204030204" pitchFamily="49" charset="0"/>
                        </a:rPr>
                        <a:t>ABC12345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608842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55C67D03-1FE9-BC1D-4249-6B0A069D8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7499" y="1957388"/>
            <a:ext cx="29908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4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C884E-10AC-3B55-6319-006535091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2E9DB-8A74-D48F-ECD9-161F8E8E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0515600" cy="739775"/>
          </a:xfrm>
        </p:spPr>
        <p:txBody>
          <a:bodyPr/>
          <a:lstStyle/>
          <a:p>
            <a:r>
              <a:rPr lang="en-US" dirty="0"/>
              <a:t>FSST – Abstract</a:t>
            </a:r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B6B3BB-FFE8-6234-A3F7-67D0666D5A3A}"/>
              </a:ext>
            </a:extLst>
          </p:cNvPr>
          <p:cNvSpPr txBox="1"/>
          <p:nvPr/>
        </p:nvSpPr>
        <p:spPr>
          <a:xfrm>
            <a:off x="95250" y="835294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/>
              <a:t>Use dictionary on substrings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919C952-FA42-C5D4-33B5-3D1AB6CDF78D}"/>
              </a:ext>
            </a:extLst>
          </p:cNvPr>
          <p:cNvCxnSpPr/>
          <p:nvPr/>
        </p:nvCxnSpPr>
        <p:spPr>
          <a:xfrm>
            <a:off x="2957703" y="4067616"/>
            <a:ext cx="13136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B3D9399-3A6E-3853-0102-C171E6724259}"/>
              </a:ext>
            </a:extLst>
          </p:cNvPr>
          <p:cNvCxnSpPr/>
          <p:nvPr/>
        </p:nvCxnSpPr>
        <p:spPr>
          <a:xfrm>
            <a:off x="7838353" y="4055163"/>
            <a:ext cx="13136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93C09D9-F614-EAC9-3DB6-E6B1076D5492}"/>
              </a:ext>
            </a:extLst>
          </p:cNvPr>
          <p:cNvSpPr txBox="1"/>
          <p:nvPr/>
        </p:nvSpPr>
        <p:spPr>
          <a:xfrm>
            <a:off x="2388022" y="1586606"/>
            <a:ext cx="72574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Find the most common substrings from the entire corpus (or sample set for efficiency), and store dictionary of them.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0C46B8-336D-8E64-3132-7B794D9B7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431" y="2961753"/>
            <a:ext cx="3237697" cy="22117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CDA0CF-11D5-AC20-5AFE-8878C3DAE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622" y="3075211"/>
            <a:ext cx="2131976" cy="1988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70B6FE-E941-E371-E045-A18F01F11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02" y="3119878"/>
            <a:ext cx="2036014" cy="1895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AF07EA-603F-6D12-3E13-277A0CF7E14B}"/>
              </a:ext>
            </a:extLst>
          </p:cNvPr>
          <p:cNvSpPr txBox="1"/>
          <p:nvPr/>
        </p:nvSpPr>
        <p:spPr>
          <a:xfrm>
            <a:off x="2565653" y="5699540"/>
            <a:ext cx="6902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The symbol table “learns” from the corpus first, before the real encoding / decoding begins.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55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8EC64-5B88-8B36-5ABF-819DB7626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69FF-88CE-3C83-0641-4CB3751C5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0515600" cy="739775"/>
          </a:xfrm>
        </p:spPr>
        <p:txBody>
          <a:bodyPr/>
          <a:lstStyle/>
          <a:p>
            <a:r>
              <a:rPr lang="en-US"/>
              <a:t>FSST – Symbol Table (</a:t>
            </a:r>
            <a:r>
              <a:rPr lang="en-US" err="1"/>
              <a:t>Dict</a:t>
            </a:r>
            <a:r>
              <a:rPr lang="en-US"/>
              <a:t>)</a:t>
            </a:r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8BC84A-2B19-9844-D59A-90E8A58D578F}"/>
              </a:ext>
            </a:extLst>
          </p:cNvPr>
          <p:cNvSpPr txBox="1"/>
          <p:nvPr/>
        </p:nvSpPr>
        <p:spPr>
          <a:xfrm>
            <a:off x="95250" y="835294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/>
              <a:t>Use dictionary on substrings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4CF6DA-D761-831B-F9D6-ACAF4BEEE6C2}"/>
              </a:ext>
            </a:extLst>
          </p:cNvPr>
          <p:cNvSpPr txBox="1"/>
          <p:nvPr/>
        </p:nvSpPr>
        <p:spPr>
          <a:xfrm>
            <a:off x="484632" y="2362979"/>
            <a:ext cx="3511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dirty="0"/>
              <a:t>256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832A96-7C66-AF84-C629-34E7BC78A0A7}"/>
              </a:ext>
            </a:extLst>
          </p:cNvPr>
          <p:cNvSpPr txBox="1"/>
          <p:nvPr/>
        </p:nvSpPr>
        <p:spPr>
          <a:xfrm>
            <a:off x="700088" y="3932639"/>
            <a:ext cx="32099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Max symbol (</a:t>
            </a:r>
            <a:r>
              <a:rPr lang="en-US" sz="1800" err="1"/>
              <a:t>dict</a:t>
            </a:r>
            <a:r>
              <a:rPr lang="en-US" dirty="0"/>
              <a:t>) table size.</a:t>
            </a:r>
            <a:br>
              <a:rPr lang="en-US" dirty="0"/>
            </a:br>
            <a:r>
              <a:rPr lang="en-US" dirty="0"/>
              <a:t>Only 1 byte per symbol – fits in char</a:t>
            </a:r>
            <a:endParaRPr 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52283E-36C6-8C82-AD05-86B9FACB77FE}"/>
              </a:ext>
            </a:extLst>
          </p:cNvPr>
          <p:cNvSpPr txBox="1"/>
          <p:nvPr/>
        </p:nvSpPr>
        <p:spPr>
          <a:xfrm>
            <a:off x="5267326" y="2362979"/>
            <a:ext cx="2247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dirty="0"/>
              <a:t>\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E6D07A-B29E-0FF5-F546-5521EC62D5DC}"/>
              </a:ext>
            </a:extLst>
          </p:cNvPr>
          <p:cNvSpPr txBox="1"/>
          <p:nvPr/>
        </p:nvSpPr>
        <p:spPr>
          <a:xfrm>
            <a:off x="4786313" y="3978805"/>
            <a:ext cx="3209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Reserve escape character for unique substrings.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EC22FC-3E73-FDFF-D507-90144550B22C}"/>
              </a:ext>
            </a:extLst>
          </p:cNvPr>
          <p:cNvSpPr txBox="1"/>
          <p:nvPr/>
        </p:nvSpPr>
        <p:spPr>
          <a:xfrm>
            <a:off x="8986838" y="2362979"/>
            <a:ext cx="2247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214DFF-FB6A-0BD4-30F0-2FB5A06F047F}"/>
              </a:ext>
            </a:extLst>
          </p:cNvPr>
          <p:cNvSpPr txBox="1"/>
          <p:nvPr/>
        </p:nvSpPr>
        <p:spPr>
          <a:xfrm>
            <a:off x="8505825" y="3978805"/>
            <a:ext cx="3209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Sometimes reserve entry for null termination of strings.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94473F-F20B-4CBD-2202-2B96F815BC83}"/>
              </a:ext>
            </a:extLst>
          </p:cNvPr>
          <p:cNvSpPr txBox="1"/>
          <p:nvPr/>
        </p:nvSpPr>
        <p:spPr>
          <a:xfrm>
            <a:off x="3009900" y="5783490"/>
            <a:ext cx="6172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Practically, we have 255/254 symbols that we can use.</a:t>
            </a:r>
            <a:r>
              <a:rPr lang="en-US" sz="1800" b="1"/>
              <a:t> Each symbol is at most 8 chars.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04755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B23B0-FC22-E1CF-4AA6-418F202AC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71389-489C-ABA0-B615-C96E683A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0515600" cy="739775"/>
          </a:xfrm>
        </p:spPr>
        <p:txBody>
          <a:bodyPr/>
          <a:lstStyle/>
          <a:p>
            <a:r>
              <a:rPr lang="en-US"/>
              <a:t>FSST – Example</a:t>
            </a:r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1D4F1B-7658-A320-6292-D0555A8EA33F}"/>
              </a:ext>
            </a:extLst>
          </p:cNvPr>
          <p:cNvSpPr txBox="1"/>
          <p:nvPr/>
        </p:nvSpPr>
        <p:spPr>
          <a:xfrm>
            <a:off x="95250" y="835294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/>
              <a:t>Use dictionary on substrings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0EFA24-F4A8-16A1-9B9F-15B9B200B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233145"/>
            <a:ext cx="4152900" cy="1637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D33D94-3F44-EDC5-5995-FBF24F36B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75" y="3233146"/>
            <a:ext cx="4152900" cy="16375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9BB61-9EB6-3FB0-DEEC-35CB34B41940}"/>
              </a:ext>
            </a:extLst>
          </p:cNvPr>
          <p:cNvCxnSpPr/>
          <p:nvPr/>
        </p:nvCxnSpPr>
        <p:spPr>
          <a:xfrm>
            <a:off x="4810125" y="4051895"/>
            <a:ext cx="225742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798C603-8CE4-9256-A89D-FA5507EF074C}"/>
              </a:ext>
            </a:extLst>
          </p:cNvPr>
          <p:cNvSpPr txBox="1"/>
          <p:nvPr/>
        </p:nvSpPr>
        <p:spPr>
          <a:xfrm>
            <a:off x="342901" y="5092969"/>
            <a:ext cx="415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/>
              <a:t>Length: 14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0A18CD-1DD4-4004-88DA-5E14565C996B}"/>
              </a:ext>
            </a:extLst>
          </p:cNvPr>
          <p:cNvSpPr txBox="1"/>
          <p:nvPr/>
        </p:nvSpPr>
        <p:spPr>
          <a:xfrm>
            <a:off x="7381875" y="5092969"/>
            <a:ext cx="415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/>
              <a:t>Length: 8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39E7A27-8310-A7B3-74EF-494266740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886" y="138417"/>
            <a:ext cx="3170864" cy="198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14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83F86-680F-0645-F170-5E9A22D89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B947D-04AE-9C06-BBC0-0301E3963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0515600" cy="739775"/>
          </a:xfrm>
        </p:spPr>
        <p:txBody>
          <a:bodyPr/>
          <a:lstStyle/>
          <a:p>
            <a:r>
              <a:rPr lang="en-US"/>
              <a:t>FSST – Example 2</a:t>
            </a:r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EF8FC9-B8B9-F71E-DF14-F8097A21BE7E}"/>
              </a:ext>
            </a:extLst>
          </p:cNvPr>
          <p:cNvSpPr txBox="1"/>
          <p:nvPr/>
        </p:nvSpPr>
        <p:spPr>
          <a:xfrm>
            <a:off x="95250" y="835294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/>
              <a:t>Use dictionary on substrings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E614E95-B27B-77AD-E55F-F13B00AD2D18}"/>
              </a:ext>
            </a:extLst>
          </p:cNvPr>
          <p:cNvCxnSpPr/>
          <p:nvPr/>
        </p:nvCxnSpPr>
        <p:spPr>
          <a:xfrm>
            <a:off x="4810125" y="4051895"/>
            <a:ext cx="225742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AC101AC-C0CC-D3CA-DBEA-8F4B2F551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8" y="3233144"/>
            <a:ext cx="4152902" cy="16375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8C35B4-6802-5421-99F8-1159DFB18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875" y="3233144"/>
            <a:ext cx="4152902" cy="16375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110554-F3E0-FDBF-9CCA-B65847658C8D}"/>
              </a:ext>
            </a:extLst>
          </p:cNvPr>
          <p:cNvSpPr txBox="1"/>
          <p:nvPr/>
        </p:nvSpPr>
        <p:spPr>
          <a:xfrm>
            <a:off x="342901" y="5092969"/>
            <a:ext cx="415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/>
              <a:t>Length: 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768556-C894-26F2-8851-36E83676482E}"/>
              </a:ext>
            </a:extLst>
          </p:cNvPr>
          <p:cNvSpPr txBox="1"/>
          <p:nvPr/>
        </p:nvSpPr>
        <p:spPr>
          <a:xfrm>
            <a:off x="7381875" y="5092969"/>
            <a:ext cx="415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/>
              <a:t>Length: 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0CBBDA-5538-01BE-A559-34323DFAF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5886" y="138417"/>
            <a:ext cx="3170864" cy="198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6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289C7-DDF1-8C9D-DAD3-D1E483D00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D47765-C6CB-4D6B-3ADE-49F824CD3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9925"/>
            <a:ext cx="9144000" cy="2387600"/>
          </a:xfrm>
        </p:spPr>
        <p:txBody>
          <a:bodyPr anchor="ctr"/>
          <a:lstStyle/>
          <a:p>
            <a:r>
              <a:rPr lang="en-CA"/>
              <a:t>Symbol Table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5C7879-CF56-DECB-C7B9-C4CD59934496}"/>
              </a:ext>
            </a:extLst>
          </p:cNvPr>
          <p:cNvSpPr txBox="1"/>
          <p:nvPr/>
        </p:nvSpPr>
        <p:spPr>
          <a:xfrm>
            <a:off x="3009900" y="3683269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/>
              <a:t>Clearly very important, how do we get a good symbol table?</a:t>
            </a:r>
          </a:p>
        </p:txBody>
      </p:sp>
    </p:spTree>
    <p:extLst>
      <p:ext uri="{BB962C8B-B14F-4D97-AF65-F5344CB8AC3E}">
        <p14:creationId xmlns:p14="http://schemas.microsoft.com/office/powerpoint/2010/main" val="106165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1F37A-30FD-0092-1E0A-8DA59F4CC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0515600" cy="739775"/>
          </a:xfrm>
        </p:spPr>
        <p:txBody>
          <a:bodyPr/>
          <a:lstStyle/>
          <a:p>
            <a:r>
              <a:rPr lang="en-US" dirty="0"/>
              <a:t>Overview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A1ED-0220-87E6-D869-F521A3E2D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5" y="1164430"/>
            <a:ext cx="10674350" cy="5190649"/>
          </a:xfrm>
        </p:spPr>
        <p:txBody>
          <a:bodyPr>
            <a:normAutofit/>
          </a:bodyPr>
          <a:lstStyle/>
          <a:p>
            <a:r>
              <a:rPr lang="en-US" sz="2400" dirty="0"/>
              <a:t>String Compression</a:t>
            </a:r>
          </a:p>
          <a:p>
            <a:pPr lvl="1"/>
            <a:r>
              <a:rPr lang="en-US" sz="2000" dirty="0"/>
              <a:t>Why is it important?</a:t>
            </a:r>
          </a:p>
          <a:p>
            <a:pPr lvl="1"/>
            <a:r>
              <a:rPr lang="en-US" sz="2000" dirty="0"/>
              <a:t>Usage in Databases</a:t>
            </a:r>
          </a:p>
          <a:p>
            <a:r>
              <a:rPr lang="en-US" sz="2400" dirty="0"/>
              <a:t>Implementations</a:t>
            </a:r>
          </a:p>
          <a:p>
            <a:pPr lvl="1"/>
            <a:r>
              <a:rPr lang="en-US" sz="2000" dirty="0"/>
              <a:t>Naïve solutions</a:t>
            </a:r>
          </a:p>
          <a:p>
            <a:pPr lvl="1"/>
            <a:r>
              <a:rPr lang="en-US" sz="2000" dirty="0"/>
              <a:t>Existing SOTA solutions (ex: LZ4)</a:t>
            </a:r>
          </a:p>
          <a:p>
            <a:r>
              <a:rPr lang="en-US" sz="2400" dirty="0"/>
              <a:t>FSST</a:t>
            </a:r>
          </a:p>
          <a:p>
            <a:pPr lvl="1"/>
            <a:r>
              <a:rPr lang="en-US" sz="2000" dirty="0"/>
              <a:t>Table format</a:t>
            </a:r>
          </a:p>
          <a:p>
            <a:pPr lvl="1"/>
            <a:r>
              <a:rPr lang="en-US" sz="2000" dirty="0"/>
              <a:t>Table construction</a:t>
            </a:r>
          </a:p>
          <a:p>
            <a:r>
              <a:rPr lang="en-US" sz="2400" dirty="0"/>
              <a:t>Optimizations</a:t>
            </a:r>
          </a:p>
          <a:p>
            <a:r>
              <a:rPr lang="en-US" sz="2400" dirty="0"/>
              <a:t>Evaluation</a:t>
            </a:r>
          </a:p>
          <a:p>
            <a:r>
              <a:rPr lang="en-US" sz="24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2634032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AB8A9-6523-B4EB-98F8-778F69237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7F338-BE09-AE75-1E1A-FC5520896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0515600" cy="739775"/>
          </a:xfrm>
        </p:spPr>
        <p:txBody>
          <a:bodyPr/>
          <a:lstStyle/>
          <a:p>
            <a:r>
              <a:rPr lang="en-US"/>
              <a:t>FSST – Symbol Table</a:t>
            </a:r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80950-51F8-D652-07B3-447856038A32}"/>
              </a:ext>
            </a:extLst>
          </p:cNvPr>
          <p:cNvSpPr txBox="1"/>
          <p:nvPr/>
        </p:nvSpPr>
        <p:spPr>
          <a:xfrm>
            <a:off x="95250" y="835294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/>
              <a:t>Select Longest Substring (Greedy)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1C83D4-B1C5-69C7-C64E-40733E4E1466}"/>
              </a:ext>
            </a:extLst>
          </p:cNvPr>
          <p:cNvSpPr txBox="1"/>
          <p:nvPr/>
        </p:nvSpPr>
        <p:spPr>
          <a:xfrm>
            <a:off x="3009900" y="884793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/>
              <a:t>Consider URLS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D5FACE-D5B0-8002-4EDF-0F85529D6720}"/>
              </a:ext>
            </a:extLst>
          </p:cNvPr>
          <p:cNvSpPr txBox="1"/>
          <p:nvPr/>
        </p:nvSpPr>
        <p:spPr>
          <a:xfrm>
            <a:off x="1190626" y="1961903"/>
            <a:ext cx="3209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Symbols may overlap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CFDA3D-B08F-C30E-F679-E19936AF3FBA}"/>
              </a:ext>
            </a:extLst>
          </p:cNvPr>
          <p:cNvSpPr txBox="1"/>
          <p:nvPr/>
        </p:nvSpPr>
        <p:spPr>
          <a:xfrm>
            <a:off x="7672388" y="1904326"/>
            <a:ext cx="3209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Not optimal for compression during encoding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0676D9-7061-883D-E350-6C6342426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157" y="2565669"/>
            <a:ext cx="3026394" cy="38385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648B64-AFB9-08B0-71C0-AA7B9F7B6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399" y="2889518"/>
            <a:ext cx="5697402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2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199B8-7CB1-3DC3-29F2-35B35E964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3CEDAC-11BC-AF39-C287-54217B6C5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619375"/>
            <a:ext cx="4662487" cy="981075"/>
          </a:xfrm>
        </p:spPr>
        <p:txBody>
          <a:bodyPr anchor="ctr">
            <a:normAutofit/>
          </a:bodyPr>
          <a:lstStyle/>
          <a:p>
            <a:r>
              <a:rPr lang="en-CA" sz="4400" dirty="0"/>
              <a:t>Static Gain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815E8A-8268-65E7-002E-A009F163EEEB}"/>
              </a:ext>
            </a:extLst>
          </p:cNvPr>
          <p:cNvSpPr txBox="1"/>
          <p:nvPr/>
        </p:nvSpPr>
        <p:spPr>
          <a:xfrm>
            <a:off x="228600" y="3683269"/>
            <a:ext cx="50104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/>
              <a:t>Computed based on frequency in the text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F01159B-A021-41EA-5E7F-FA3CD418D7A9}"/>
              </a:ext>
            </a:extLst>
          </p:cNvPr>
          <p:cNvSpPr txBox="1">
            <a:spLocks/>
          </p:cNvSpPr>
          <p:nvPr/>
        </p:nvSpPr>
        <p:spPr>
          <a:xfrm>
            <a:off x="6777038" y="2619375"/>
            <a:ext cx="4662487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400" dirty="0"/>
              <a:t>Actual Gain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0BAD8A-8DB1-3CEE-4EBA-74D7FD1DFE07}"/>
              </a:ext>
            </a:extLst>
          </p:cNvPr>
          <p:cNvSpPr txBox="1"/>
          <p:nvPr/>
        </p:nvSpPr>
        <p:spPr>
          <a:xfrm>
            <a:off x="6562725" y="3683269"/>
            <a:ext cx="50104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/>
              <a:t>Actual measured compression/gain</a:t>
            </a:r>
          </a:p>
        </p:txBody>
      </p:sp>
    </p:spTree>
    <p:extLst>
      <p:ext uri="{BB962C8B-B14F-4D97-AF65-F5344CB8AC3E}">
        <p14:creationId xmlns:p14="http://schemas.microsoft.com/office/powerpoint/2010/main" val="20618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AD215-D044-F6E9-1267-5FF176AFC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F2ED-6B92-FE8E-DCF7-B36EC1EA0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0515600" cy="739775"/>
          </a:xfrm>
        </p:spPr>
        <p:txBody>
          <a:bodyPr/>
          <a:lstStyle/>
          <a:p>
            <a:r>
              <a:rPr lang="en-US"/>
              <a:t>FSST – Symbol Table</a:t>
            </a:r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A69262-3B7F-5D2E-1B72-6DC1540E2921}"/>
              </a:ext>
            </a:extLst>
          </p:cNvPr>
          <p:cNvSpPr txBox="1"/>
          <p:nvPr/>
        </p:nvSpPr>
        <p:spPr>
          <a:xfrm>
            <a:off x="95250" y="835294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/>
              <a:t>Generate all possible symbol tables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3FA1DB-625C-E8A6-5B55-417229BA265A}"/>
              </a:ext>
            </a:extLst>
          </p:cNvPr>
          <p:cNvSpPr txBox="1">
            <a:spLocks/>
          </p:cNvSpPr>
          <p:nvPr/>
        </p:nvSpPr>
        <p:spPr>
          <a:xfrm>
            <a:off x="18040" y="2600325"/>
            <a:ext cx="3986212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/>
              <a:t>𝑂</a:t>
            </a:r>
            <a:r>
              <a:rPr lang="en-CA" i="1"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82D74-0083-B452-D225-03B745C5BFA7}"/>
              </a:ext>
            </a:extLst>
          </p:cNvPr>
          <p:cNvSpPr txBox="1"/>
          <p:nvPr/>
        </p:nvSpPr>
        <p:spPr>
          <a:xfrm>
            <a:off x="-196274" y="3664219"/>
            <a:ext cx="4283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/>
              <a:t>To test a single solution. </a:t>
            </a:r>
            <a:br>
              <a:rPr lang="en-US" sz="1600"/>
            </a:br>
            <a:r>
              <a:rPr lang="en-US" sz="1600"/>
              <a:t>(Cost of compressing text)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88C0C652-56DA-F5E7-2F62-386EC32CD168}"/>
              </a:ext>
            </a:extLst>
          </p:cNvPr>
          <p:cNvSpPr txBox="1">
            <a:spLocks/>
          </p:cNvSpPr>
          <p:nvPr/>
        </p:nvSpPr>
        <p:spPr>
          <a:xfrm>
            <a:off x="3779044" y="2600325"/>
            <a:ext cx="3986212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* 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077491-2D4B-58C3-3B75-5D2E4856ADB8}"/>
              </a:ext>
            </a:extLst>
          </p:cNvPr>
          <p:cNvSpPr txBox="1"/>
          <p:nvPr/>
        </p:nvSpPr>
        <p:spPr>
          <a:xfrm>
            <a:off x="3779044" y="3664219"/>
            <a:ext cx="39647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/>
              <a:t>Possible symbols. Since each symbol is at most 8 characters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3">
                <a:extLst>
                  <a:ext uri="{FF2B5EF4-FFF2-40B4-BE49-F238E27FC236}">
                    <a16:creationId xmlns:a16="http://schemas.microsoft.com/office/drawing/2014/main" id="{F2D331CC-8025-6AF9-F511-ADEEFD079B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17656" y="2600325"/>
                <a:ext cx="3986212" cy="9810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pt-B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∗8</m:t>
                              </m:r>
                            </m:num>
                            <m:den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255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itle 3">
                <a:extLst>
                  <a:ext uri="{FF2B5EF4-FFF2-40B4-BE49-F238E27FC236}">
                    <a16:creationId xmlns:a16="http://schemas.microsoft.com/office/drawing/2014/main" id="{F2D331CC-8025-6AF9-F511-ADEEFD079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656" y="2600325"/>
                <a:ext cx="3986212" cy="981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6B3499E-7F4B-5E26-3260-8D0DDE925812}"/>
              </a:ext>
            </a:extLst>
          </p:cNvPr>
          <p:cNvSpPr txBox="1"/>
          <p:nvPr/>
        </p:nvSpPr>
        <p:spPr>
          <a:xfrm>
            <a:off x="7917656" y="3759469"/>
            <a:ext cx="39647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/>
              <a:t>Bound on the number of symbol tables.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C6FD0E-4677-C541-53B0-027E714020C2}"/>
              </a:ext>
            </a:extLst>
          </p:cNvPr>
          <p:cNvSpPr txBox="1"/>
          <p:nvPr/>
        </p:nvSpPr>
        <p:spPr>
          <a:xfrm>
            <a:off x="2133600" y="494654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Even if we consider top 3000 symbols (based on static gain, we get: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4FBE0B-7D5A-5BFF-C829-C42CA2786443}"/>
              </a:ext>
            </a:extLst>
          </p:cNvPr>
          <p:cNvSpPr txBox="1"/>
          <p:nvPr/>
        </p:nvSpPr>
        <p:spPr>
          <a:xfrm>
            <a:off x="2997994" y="6022706"/>
            <a:ext cx="6196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800" dirty="0"/>
              <a:t>A number with </a:t>
            </a:r>
            <a:r>
              <a:rPr lang="en-CA" sz="1800" b="1" dirty="0"/>
              <a:t>378 </a:t>
            </a:r>
            <a:r>
              <a:rPr lang="en-CA" b="1" dirty="0"/>
              <a:t>digits.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969CBA-6E46-2858-ADB2-1FD65151873E}"/>
                  </a:ext>
                </a:extLst>
              </p:cNvPr>
              <p:cNvSpPr txBox="1"/>
              <p:nvPr/>
            </p:nvSpPr>
            <p:spPr>
              <a:xfrm>
                <a:off x="2897981" y="5586250"/>
                <a:ext cx="6196012" cy="4271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t-B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3000</m:t>
                            </m:r>
                          </m:num>
                          <m:den>
                            <m:r>
                              <a:rPr lang="en-CA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255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800" dirty="0"/>
                  <a:t> </a:t>
                </a:r>
                <a:endParaRPr lang="en-CA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969CBA-6E46-2858-ADB2-1FD651518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981" y="5586250"/>
                <a:ext cx="6196012" cy="427168"/>
              </a:xfrm>
              <a:prstGeom prst="rect">
                <a:avLst/>
              </a:prstGeom>
              <a:blipFill>
                <a:blip r:embed="rId4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54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BB6F8-69E7-2FB9-46D4-485646719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9FB0F-0FFD-274B-35ED-52874DCC5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0515600" cy="739775"/>
          </a:xfrm>
        </p:spPr>
        <p:txBody>
          <a:bodyPr/>
          <a:lstStyle/>
          <a:p>
            <a:r>
              <a:rPr lang="en-US"/>
              <a:t>FSST – Symbol Table</a:t>
            </a:r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C3434A-68B6-AD3D-B474-2B7CCB11F0A7}"/>
              </a:ext>
            </a:extLst>
          </p:cNvPr>
          <p:cNvSpPr txBox="1"/>
          <p:nvPr/>
        </p:nvSpPr>
        <p:spPr>
          <a:xfrm>
            <a:off x="95250" y="835294"/>
            <a:ext cx="7893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/>
              <a:t>Genetic-like bottom-up algorithm </a:t>
            </a:r>
            <a:r>
              <a:rPr lang="en-US" sz="1800"/>
              <a:t>– MAX Symbol Size: </a:t>
            </a:r>
            <a:r>
              <a:rPr lang="en-US" sz="1800" b="1"/>
              <a:t>3</a:t>
            </a:r>
            <a:r>
              <a:rPr lang="en-US" sz="1800"/>
              <a:t>, Symbol Table size: </a:t>
            </a:r>
            <a:r>
              <a:rPr lang="en-US" sz="1800" b="1"/>
              <a:t>5</a:t>
            </a:r>
            <a:r>
              <a:rPr lang="en-US" sz="180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5CAD28-54CF-1D5B-BB3F-AB78EDA9F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50" y="2307659"/>
            <a:ext cx="7003982" cy="29433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2EE91-C73A-513C-B430-D3CE8D589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514" y="3224463"/>
            <a:ext cx="3578309" cy="11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21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A8AC0-9AAE-8F33-C62A-8D22C693B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BB4D3-3FC9-8C65-B745-DF6F1DBB7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0515600" cy="739775"/>
          </a:xfrm>
        </p:spPr>
        <p:txBody>
          <a:bodyPr/>
          <a:lstStyle/>
          <a:p>
            <a:r>
              <a:rPr lang="en-US"/>
              <a:t>FSST – Symbol Table</a:t>
            </a:r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59BC32-7087-A196-C1A1-6AA821E139EB}"/>
              </a:ext>
            </a:extLst>
          </p:cNvPr>
          <p:cNvSpPr txBox="1"/>
          <p:nvPr/>
        </p:nvSpPr>
        <p:spPr>
          <a:xfrm>
            <a:off x="95250" y="835294"/>
            <a:ext cx="7893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/>
              <a:t>Genetic-like bottom-up algorithm </a:t>
            </a:r>
            <a:r>
              <a:rPr lang="en-US" sz="1800"/>
              <a:t>– MAX Symbol Size: </a:t>
            </a:r>
            <a:r>
              <a:rPr lang="en-US" sz="1800" b="1"/>
              <a:t>3</a:t>
            </a:r>
            <a:r>
              <a:rPr lang="en-US" sz="1800"/>
              <a:t>, Symbol Table size: </a:t>
            </a:r>
            <a:r>
              <a:rPr lang="en-US" sz="1800" b="1"/>
              <a:t>5</a:t>
            </a:r>
            <a:r>
              <a:rPr lang="en-US" sz="180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85E414-5857-B9A5-2ED5-CCC42280D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50" y="2307659"/>
            <a:ext cx="7003982" cy="29433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B1060E-348E-A82D-65A4-791B1CC07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514" y="3224463"/>
            <a:ext cx="3578309" cy="11193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1BC573-D1D1-DC30-DDB1-68178D5BD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51" y="2307659"/>
            <a:ext cx="7003984" cy="2943308"/>
          </a:xfrm>
          <a:prstGeom prst="rect">
            <a:avLst/>
          </a:prstGeom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068ABE0B-B152-6854-6ACB-0A748419D13F}"/>
              </a:ext>
            </a:extLst>
          </p:cNvPr>
          <p:cNvSpPr/>
          <p:nvPr/>
        </p:nvSpPr>
        <p:spPr>
          <a:xfrm rot="16200000">
            <a:off x="2043738" y="3797811"/>
            <a:ext cx="166388" cy="55626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9BD6B-F7AD-B0C9-AD31-2BA64B08DFCA}"/>
              </a:ext>
            </a:extLst>
          </p:cNvPr>
          <p:cNvSpPr txBox="1"/>
          <p:nvPr/>
        </p:nvSpPr>
        <p:spPr>
          <a:xfrm>
            <a:off x="1651156" y="4159135"/>
            <a:ext cx="75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/>
              <a:t>t</a:t>
            </a:r>
            <a:endParaRPr lang="en-C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41F7F7-F83E-A223-3D7B-ECBD7D9347B0}"/>
              </a:ext>
            </a:extLst>
          </p:cNvPr>
          <p:cNvSpPr txBox="1"/>
          <p:nvPr/>
        </p:nvSpPr>
        <p:spPr>
          <a:xfrm>
            <a:off x="1848802" y="4165886"/>
            <a:ext cx="75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/>
              <a:t>u</a:t>
            </a:r>
            <a:endParaRPr lang="en-C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380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B370B-8779-84D8-7D45-1BF0D81BE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10A74-328E-C2FC-7898-125DB3D54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0515600" cy="739775"/>
          </a:xfrm>
        </p:spPr>
        <p:txBody>
          <a:bodyPr/>
          <a:lstStyle/>
          <a:p>
            <a:r>
              <a:rPr lang="en-US"/>
              <a:t>FSST – Symbol Table</a:t>
            </a:r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ACA21F-80F0-5260-9101-90163D6CFEEF}"/>
              </a:ext>
            </a:extLst>
          </p:cNvPr>
          <p:cNvSpPr txBox="1"/>
          <p:nvPr/>
        </p:nvSpPr>
        <p:spPr>
          <a:xfrm>
            <a:off x="95250" y="835294"/>
            <a:ext cx="7893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/>
              <a:t>Genetic-like bottom-up algorithm </a:t>
            </a:r>
            <a:r>
              <a:rPr lang="en-US" sz="1800"/>
              <a:t>– MAX Symbol Size: </a:t>
            </a:r>
            <a:r>
              <a:rPr lang="en-US" sz="1800" b="1"/>
              <a:t>3</a:t>
            </a:r>
            <a:r>
              <a:rPr lang="en-US" sz="1800"/>
              <a:t>, Symbol Table size: </a:t>
            </a:r>
            <a:r>
              <a:rPr lang="en-US" sz="1800" b="1"/>
              <a:t>5</a:t>
            </a:r>
            <a:r>
              <a:rPr lang="en-US" sz="180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577739-2FEB-2894-E097-28E9D81AE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50" y="2307659"/>
            <a:ext cx="7003982" cy="29433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A976B4-27FC-2A1B-59F6-8A866B00F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514" y="3224463"/>
            <a:ext cx="3578309" cy="11193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FF7C52-436B-A6BE-12CA-836CE6175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51" y="2307659"/>
            <a:ext cx="7003984" cy="2943308"/>
          </a:xfrm>
          <a:prstGeom prst="rect">
            <a:avLst/>
          </a:prstGeom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1E77C780-E508-03C3-0182-F76D2DC398F1}"/>
              </a:ext>
            </a:extLst>
          </p:cNvPr>
          <p:cNvSpPr/>
          <p:nvPr/>
        </p:nvSpPr>
        <p:spPr>
          <a:xfrm rot="16200000">
            <a:off x="2375028" y="3797811"/>
            <a:ext cx="166388" cy="55626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7EA0F2-7C1E-53FA-2B02-A135C07E414A}"/>
              </a:ext>
            </a:extLst>
          </p:cNvPr>
          <p:cNvSpPr txBox="1"/>
          <p:nvPr/>
        </p:nvSpPr>
        <p:spPr>
          <a:xfrm>
            <a:off x="1982445" y="4165886"/>
            <a:ext cx="75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/>
              <a:t>u</a:t>
            </a:r>
            <a:endParaRPr lang="en-C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79ED7F-F07C-CBB8-F58C-18183192B6ED}"/>
              </a:ext>
            </a:extLst>
          </p:cNvPr>
          <p:cNvSpPr txBox="1"/>
          <p:nvPr/>
        </p:nvSpPr>
        <p:spPr>
          <a:xfrm>
            <a:off x="2169431" y="4172636"/>
            <a:ext cx="75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/>
              <a:t>m</a:t>
            </a:r>
            <a:endParaRPr lang="en-C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290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AFCC5-17D5-8E89-FB1D-FD01F4918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D9D3B-945D-A1D0-7DBA-48CEF642F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0515600" cy="739775"/>
          </a:xfrm>
        </p:spPr>
        <p:txBody>
          <a:bodyPr/>
          <a:lstStyle/>
          <a:p>
            <a:r>
              <a:rPr lang="en-US"/>
              <a:t>FSST – Symbol Table</a:t>
            </a:r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F082F5-EBAE-733C-CFC2-C956D309903A}"/>
              </a:ext>
            </a:extLst>
          </p:cNvPr>
          <p:cNvSpPr txBox="1"/>
          <p:nvPr/>
        </p:nvSpPr>
        <p:spPr>
          <a:xfrm>
            <a:off x="95250" y="835294"/>
            <a:ext cx="7893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/>
              <a:t>Genetic-like bottom-up algorithm </a:t>
            </a:r>
            <a:r>
              <a:rPr lang="en-US" sz="1800"/>
              <a:t>– MAX Symbol Size: </a:t>
            </a:r>
            <a:r>
              <a:rPr lang="en-US" sz="1800" b="1"/>
              <a:t>3</a:t>
            </a:r>
            <a:r>
              <a:rPr lang="en-US" sz="1800"/>
              <a:t>, Symbol Table size: </a:t>
            </a:r>
            <a:r>
              <a:rPr lang="en-US" sz="1800" b="1"/>
              <a:t>5</a:t>
            </a:r>
            <a:r>
              <a:rPr lang="en-US" sz="180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BC52EE-1434-5007-B66A-BABA00861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50" y="2307659"/>
            <a:ext cx="7003982" cy="29433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B2A0A0-1FDC-1E42-B411-95BD26708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514" y="2307659"/>
            <a:ext cx="3578309" cy="11193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7180E6-FC68-A402-81FB-C2980CB8C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51" y="2307659"/>
            <a:ext cx="7003984" cy="2943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F923B8-AFBC-F5F8-A70B-CC6239314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9836" y="3613617"/>
            <a:ext cx="4357036" cy="183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97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E0626-A22C-5674-7D7E-D675383FA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73AC-D0DE-5042-0ABE-549993A5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0515600" cy="739775"/>
          </a:xfrm>
        </p:spPr>
        <p:txBody>
          <a:bodyPr/>
          <a:lstStyle/>
          <a:p>
            <a:r>
              <a:rPr lang="en-US"/>
              <a:t>FSST – Symbol Table</a:t>
            </a:r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B36D37-703A-0AF6-9CDF-71168B30A803}"/>
              </a:ext>
            </a:extLst>
          </p:cNvPr>
          <p:cNvSpPr txBox="1"/>
          <p:nvPr/>
        </p:nvSpPr>
        <p:spPr>
          <a:xfrm>
            <a:off x="95250" y="835294"/>
            <a:ext cx="7893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/>
              <a:t>Genetic-like bottom-up algorithm </a:t>
            </a:r>
            <a:r>
              <a:rPr lang="en-US" sz="1800"/>
              <a:t>– MAX Symbol Size: </a:t>
            </a:r>
            <a:r>
              <a:rPr lang="en-US" sz="1800" b="1"/>
              <a:t>3</a:t>
            </a:r>
            <a:r>
              <a:rPr lang="en-US" sz="1800"/>
              <a:t>, Symbol Table size: </a:t>
            </a:r>
            <a:r>
              <a:rPr lang="en-US" sz="1800" b="1"/>
              <a:t>5</a:t>
            </a:r>
            <a:r>
              <a:rPr lang="en-US" sz="180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9C3DD-1388-425B-3D47-C73726551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50" y="2307659"/>
            <a:ext cx="7003982" cy="2943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3A8A33-D17B-02CE-76A5-9E130A3A5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51" y="2307659"/>
            <a:ext cx="7003984" cy="2943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843155-587D-7DD2-484F-416907B24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836" y="4335481"/>
            <a:ext cx="4357036" cy="1830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EA60FD-A27F-CD45-C4E1-7F07EABCB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6764" y="1473050"/>
            <a:ext cx="3543179" cy="259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54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1B1A1-FDAC-B6E0-1A8D-8D676D1CB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4B8EF-9701-BBE6-04AE-934BFBB05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0515600" cy="739775"/>
          </a:xfrm>
        </p:spPr>
        <p:txBody>
          <a:bodyPr/>
          <a:lstStyle/>
          <a:p>
            <a:r>
              <a:rPr lang="en-US"/>
              <a:t>FSST – Symbol Table</a:t>
            </a:r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9491ED-A7D6-FD5A-7241-E77811D7AC18}"/>
              </a:ext>
            </a:extLst>
          </p:cNvPr>
          <p:cNvSpPr txBox="1"/>
          <p:nvPr/>
        </p:nvSpPr>
        <p:spPr>
          <a:xfrm>
            <a:off x="95250" y="835294"/>
            <a:ext cx="7893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/>
              <a:t>Genetic-like bottom-up algorithm </a:t>
            </a:r>
            <a:r>
              <a:rPr lang="en-US" sz="1800"/>
              <a:t>– MAX Symbol Size: </a:t>
            </a:r>
            <a:r>
              <a:rPr lang="en-US" sz="1800" b="1"/>
              <a:t>3</a:t>
            </a:r>
            <a:r>
              <a:rPr lang="en-US" sz="1800"/>
              <a:t>, Symbol Table size: </a:t>
            </a:r>
            <a:r>
              <a:rPr lang="en-US" sz="1800" b="1"/>
              <a:t>5</a:t>
            </a:r>
            <a:r>
              <a:rPr lang="en-US" sz="180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633DA0-4949-3337-77C2-470604AC0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50" y="2307659"/>
            <a:ext cx="7003982" cy="2943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E1A5B4-A119-0F22-0851-31CAA05E5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51" y="2307659"/>
            <a:ext cx="7003984" cy="2943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17DBF8-ABDC-BFC0-9610-9D7E57031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836" y="4335481"/>
            <a:ext cx="4357036" cy="1830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A64D3D-E63E-97F6-67BC-943A8BE5C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6764" y="1473050"/>
            <a:ext cx="3543179" cy="2594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D6F448-50EF-1B68-73F8-5535537B50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950" y="2307659"/>
            <a:ext cx="7003983" cy="294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07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CD4B6-5B4D-1F94-5AB9-4F85D61F0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F6356-C80D-0CB4-748F-EFCA8AAC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0515600" cy="739775"/>
          </a:xfrm>
        </p:spPr>
        <p:txBody>
          <a:bodyPr/>
          <a:lstStyle/>
          <a:p>
            <a:r>
              <a:rPr lang="en-US"/>
              <a:t>FSST – Symbol Table</a:t>
            </a:r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D086B3-A610-46A6-B208-8FB90B54F38E}"/>
              </a:ext>
            </a:extLst>
          </p:cNvPr>
          <p:cNvSpPr txBox="1"/>
          <p:nvPr/>
        </p:nvSpPr>
        <p:spPr>
          <a:xfrm>
            <a:off x="95250" y="835294"/>
            <a:ext cx="7893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/>
              <a:t>Genetic-like bottom-up algorithm </a:t>
            </a:r>
            <a:r>
              <a:rPr lang="en-US" sz="1800"/>
              <a:t>– MAX Symbol Size: </a:t>
            </a:r>
            <a:r>
              <a:rPr lang="en-US" sz="1800" b="1"/>
              <a:t>3</a:t>
            </a:r>
            <a:r>
              <a:rPr lang="en-US" sz="1800"/>
              <a:t>, Symbol Table size: </a:t>
            </a:r>
            <a:r>
              <a:rPr lang="en-US" sz="1800" b="1"/>
              <a:t>5</a:t>
            </a:r>
            <a:r>
              <a:rPr lang="en-US" sz="180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509858-AD36-3262-F33C-7CCC9F472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50" y="2307659"/>
            <a:ext cx="7003982" cy="2943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332021-AB88-51B1-847E-0C837CB91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51" y="2307659"/>
            <a:ext cx="7003984" cy="2943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148F8F-432D-BBB7-93D6-89F5BF4B4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836" y="4335481"/>
            <a:ext cx="4357036" cy="1830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300AC5-C507-AD35-28B2-892AED0DD2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6764" y="1473050"/>
            <a:ext cx="3543179" cy="2594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62DD51-3D8F-49DC-A0E9-91D9DE5731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950" y="2307659"/>
            <a:ext cx="7003983" cy="2943308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E9D83CB6-48D1-E2D8-D6AC-2D0F4D61F7A6}"/>
              </a:ext>
            </a:extLst>
          </p:cNvPr>
          <p:cNvSpPr/>
          <p:nvPr/>
        </p:nvSpPr>
        <p:spPr>
          <a:xfrm rot="16200000">
            <a:off x="2100888" y="4140545"/>
            <a:ext cx="166388" cy="55626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6420CF-DFAA-239F-3454-BD51541D3E86}"/>
              </a:ext>
            </a:extLst>
          </p:cNvPr>
          <p:cNvSpPr txBox="1"/>
          <p:nvPr/>
        </p:nvSpPr>
        <p:spPr>
          <a:xfrm>
            <a:off x="1708306" y="4501869"/>
            <a:ext cx="95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err="1"/>
              <a:t>tum</a:t>
            </a:r>
            <a:r>
              <a:rPr lang="en-CA" err="1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endParaRPr lang="en-C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809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5F6E5-64BD-DFAE-1A24-952330F2E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D72B4-123A-B912-4940-B14B0DDAD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0515600" cy="739775"/>
          </a:xfrm>
        </p:spPr>
        <p:txBody>
          <a:bodyPr>
            <a:normAutofit/>
          </a:bodyPr>
          <a:lstStyle/>
          <a:p>
            <a:r>
              <a:rPr lang="en-US" sz="4000" dirty="0"/>
              <a:t>Motivation</a:t>
            </a:r>
            <a:endParaRPr lang="en-CA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48F9E3-2A28-8C5E-40B0-9B4E8BAB98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201930" y="2071531"/>
            <a:ext cx="2226149" cy="2226149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28D3F85-32FC-B9A3-C611-72F3C6CFF4EB}"/>
              </a:ext>
            </a:extLst>
          </p:cNvPr>
          <p:cNvCxnSpPr>
            <a:cxnSpLocks/>
          </p:cNvCxnSpPr>
          <p:nvPr/>
        </p:nvCxnSpPr>
        <p:spPr>
          <a:xfrm>
            <a:off x="2613660" y="3307079"/>
            <a:ext cx="17068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5B8DEBE8-E939-7FC5-E52D-0FFA5970D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344" y="1800285"/>
            <a:ext cx="6998495" cy="301358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A87109C-6E2F-313C-44E8-C3C0C4F7939D}"/>
              </a:ext>
            </a:extLst>
          </p:cNvPr>
          <p:cNvSpPr txBox="1"/>
          <p:nvPr/>
        </p:nvSpPr>
        <p:spPr>
          <a:xfrm>
            <a:off x="3009900" y="5476994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A large fraction of data in databases is represented as strings. </a:t>
            </a:r>
          </a:p>
        </p:txBody>
      </p:sp>
    </p:spTree>
    <p:extLst>
      <p:ext uri="{BB962C8B-B14F-4D97-AF65-F5344CB8AC3E}">
        <p14:creationId xmlns:p14="http://schemas.microsoft.com/office/powerpoint/2010/main" val="922262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68E6E-E50D-753E-4A23-F10F48245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8F5AF-BC11-3085-F30F-A7CA83FE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0515600" cy="739775"/>
          </a:xfrm>
        </p:spPr>
        <p:txBody>
          <a:bodyPr/>
          <a:lstStyle/>
          <a:p>
            <a:r>
              <a:rPr lang="en-US"/>
              <a:t>FSST – Symbol Table</a:t>
            </a:r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5AAEAE-1A90-140D-5936-00311B94A4BA}"/>
              </a:ext>
            </a:extLst>
          </p:cNvPr>
          <p:cNvSpPr txBox="1"/>
          <p:nvPr/>
        </p:nvSpPr>
        <p:spPr>
          <a:xfrm>
            <a:off x="95250" y="835294"/>
            <a:ext cx="7893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/>
              <a:t>Genetic-like bottom-up algorithm </a:t>
            </a:r>
            <a:r>
              <a:rPr lang="en-US" sz="1800"/>
              <a:t>– MAX Symbol Size: </a:t>
            </a:r>
            <a:r>
              <a:rPr lang="en-US" sz="1800" b="1"/>
              <a:t>3</a:t>
            </a:r>
            <a:r>
              <a:rPr lang="en-US" sz="1800"/>
              <a:t>, Symbol Table size: </a:t>
            </a:r>
            <a:r>
              <a:rPr lang="en-US" sz="1800" b="1"/>
              <a:t>5</a:t>
            </a:r>
            <a:r>
              <a:rPr lang="en-US" sz="180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832E02-343D-668F-06F8-75241F771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50" y="2307659"/>
            <a:ext cx="7003982" cy="2943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494690-09BB-326D-EF00-8CC0665DB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51" y="2307659"/>
            <a:ext cx="7003984" cy="2943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809F63-009B-70AE-8C5B-4B8A3A154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9836" y="4335481"/>
            <a:ext cx="4357036" cy="1830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422C8E-F7D8-C893-7112-CA68AB5A3F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6764" y="1473050"/>
            <a:ext cx="3543179" cy="2594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6D2ADE-CB24-1AF3-2D1F-CC09FB58E2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950" y="2307659"/>
            <a:ext cx="7003983" cy="2943308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79F95043-822B-04B1-C340-78EF38DC3000}"/>
              </a:ext>
            </a:extLst>
          </p:cNvPr>
          <p:cNvSpPr/>
          <p:nvPr/>
        </p:nvSpPr>
        <p:spPr>
          <a:xfrm rot="16200000">
            <a:off x="2379016" y="4140545"/>
            <a:ext cx="166388" cy="55626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333C57-3A51-182D-D723-847C1CB10B8E}"/>
              </a:ext>
            </a:extLst>
          </p:cNvPr>
          <p:cNvSpPr txBox="1"/>
          <p:nvPr/>
        </p:nvSpPr>
        <p:spPr>
          <a:xfrm>
            <a:off x="1986434" y="4501869"/>
            <a:ext cx="95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err="1"/>
              <a:t>mcw</a:t>
            </a:r>
            <a:r>
              <a:rPr lang="en-CA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endParaRPr lang="en-C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89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A391B-ADE6-1B5E-7749-54E8AB4EB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880F3-4CF8-E0EB-39C0-CED446066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0515600" cy="739775"/>
          </a:xfrm>
        </p:spPr>
        <p:txBody>
          <a:bodyPr/>
          <a:lstStyle/>
          <a:p>
            <a:r>
              <a:rPr lang="en-US"/>
              <a:t>FSST – Symbol Table</a:t>
            </a:r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92E6BA-D88A-FAF9-5AB0-EE21B6FBA682}"/>
              </a:ext>
            </a:extLst>
          </p:cNvPr>
          <p:cNvSpPr txBox="1"/>
          <p:nvPr/>
        </p:nvSpPr>
        <p:spPr>
          <a:xfrm>
            <a:off x="95250" y="835294"/>
            <a:ext cx="7893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/>
              <a:t>Genetic-like bottom-up algorithm </a:t>
            </a:r>
            <a:r>
              <a:rPr lang="en-US" sz="1800"/>
              <a:t>– MAX Symbol Size: </a:t>
            </a:r>
            <a:r>
              <a:rPr lang="en-US" sz="1800" b="1"/>
              <a:t>3</a:t>
            </a:r>
            <a:r>
              <a:rPr lang="en-US" sz="1800"/>
              <a:t>, Symbol Table size: </a:t>
            </a:r>
            <a:r>
              <a:rPr lang="en-US" sz="1800" b="1"/>
              <a:t>5</a:t>
            </a:r>
            <a:r>
              <a:rPr lang="en-US" sz="180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6FA17B-0C7B-C882-E8C1-E59E20602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50" y="2307659"/>
            <a:ext cx="7003982" cy="2943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E0FD89-E862-966C-7EAF-A751EB486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51" y="2307659"/>
            <a:ext cx="7003984" cy="2943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8A41F9-DBED-AC45-F8DD-BAC4EB876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836" y="4335481"/>
            <a:ext cx="4357036" cy="1830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8BE48C-216E-6595-CCF2-73DF30012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6764" y="1473050"/>
            <a:ext cx="3543179" cy="2594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5D0F19-2B43-FC04-7A2B-A31949277C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950" y="2307659"/>
            <a:ext cx="7003983" cy="2943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59F2CC-1A6F-23A5-D144-94E966B06D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9836" y="4335481"/>
            <a:ext cx="4357036" cy="183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91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A12D9-D279-273B-55A9-C0F099152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BB8B3-CC6E-EE83-63DB-60E8F132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0515600" cy="739775"/>
          </a:xfrm>
        </p:spPr>
        <p:txBody>
          <a:bodyPr/>
          <a:lstStyle/>
          <a:p>
            <a:r>
              <a:rPr lang="en-US"/>
              <a:t>FSST – Symbol Table</a:t>
            </a:r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2626E3-2E37-0E3D-8D18-EC798E96448A}"/>
              </a:ext>
            </a:extLst>
          </p:cNvPr>
          <p:cNvSpPr txBox="1"/>
          <p:nvPr/>
        </p:nvSpPr>
        <p:spPr>
          <a:xfrm>
            <a:off x="95250" y="835294"/>
            <a:ext cx="7893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/>
              <a:t>Genetic-like bottom-up algorithm </a:t>
            </a:r>
            <a:r>
              <a:rPr lang="en-US" sz="1800"/>
              <a:t>– MAX Symbol Size: </a:t>
            </a:r>
            <a:r>
              <a:rPr lang="en-US" sz="1800" b="1"/>
              <a:t>3</a:t>
            </a:r>
            <a:r>
              <a:rPr lang="en-US" sz="1800"/>
              <a:t>, Symbol Table size: </a:t>
            </a:r>
            <a:r>
              <a:rPr lang="en-US" sz="1800" b="1"/>
              <a:t>5</a:t>
            </a:r>
            <a:r>
              <a:rPr lang="en-US" sz="180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13613-AE06-058E-FC99-7B63F2208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50" y="2307659"/>
            <a:ext cx="7003982" cy="2943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26CF71-8A3E-0A44-B73A-07A449E13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51" y="2307659"/>
            <a:ext cx="7003984" cy="2943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F75A74-4D8E-7699-01F6-8BE953CE9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836" y="4335481"/>
            <a:ext cx="4357036" cy="1830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34EF09-30D6-59C4-4D81-A4A647B96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6764" y="1473050"/>
            <a:ext cx="3543179" cy="2594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80BC81-C246-7991-0647-C23EAD7768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950" y="2307659"/>
            <a:ext cx="7003983" cy="2943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7D4EC4-82B5-13A9-EF61-015F1406E6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9836" y="4335481"/>
            <a:ext cx="4357036" cy="18309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13BDB6-4874-8B88-759C-6E8998556F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6764" y="1473050"/>
            <a:ext cx="3543179" cy="259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49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98607-2251-3727-664D-39F5CEEA3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9903-4470-C08A-EF68-2FA5E57A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0515600" cy="739775"/>
          </a:xfrm>
        </p:spPr>
        <p:txBody>
          <a:bodyPr/>
          <a:lstStyle/>
          <a:p>
            <a:r>
              <a:rPr lang="en-US"/>
              <a:t>FSST – Symbol Table</a:t>
            </a:r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A73BC7-7DFD-87E9-167C-D58EC92554A2}"/>
              </a:ext>
            </a:extLst>
          </p:cNvPr>
          <p:cNvSpPr txBox="1"/>
          <p:nvPr/>
        </p:nvSpPr>
        <p:spPr>
          <a:xfrm>
            <a:off x="95250" y="835294"/>
            <a:ext cx="7893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/>
              <a:t>Genetic-like bottom-up algorithm </a:t>
            </a:r>
            <a:r>
              <a:rPr lang="en-US" sz="1800"/>
              <a:t>– MAX Symbol Size: </a:t>
            </a:r>
            <a:r>
              <a:rPr lang="en-US" sz="1800" b="1"/>
              <a:t>3</a:t>
            </a:r>
            <a:r>
              <a:rPr lang="en-US" sz="1800"/>
              <a:t>, Symbol Table size: </a:t>
            </a:r>
            <a:r>
              <a:rPr lang="en-US" sz="1800" b="1"/>
              <a:t>5</a:t>
            </a:r>
            <a:r>
              <a:rPr lang="en-US" sz="180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3A734-C8EF-0C10-CBAF-64658F9E2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50" y="2307659"/>
            <a:ext cx="7003982" cy="2943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369A0C-AC92-95BD-D662-F17EFC640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51" y="2307659"/>
            <a:ext cx="7003984" cy="2943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816CAD-A89E-E527-539C-877428406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836" y="4335481"/>
            <a:ext cx="4357036" cy="18309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FA4CDF-0425-B28D-00C3-5B256F122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950" y="2307659"/>
            <a:ext cx="7003983" cy="2943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3D0773-A490-E754-079C-6DE63FA0F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9836" y="4335481"/>
            <a:ext cx="4357036" cy="18309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6BF58C-7825-F188-EE4A-2EA8D07B2C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6764" y="1473050"/>
            <a:ext cx="3543179" cy="25940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5113D1-2A77-38DA-1A99-1EBB9F3E75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950" y="2307659"/>
            <a:ext cx="7003983" cy="294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43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A0245-4EBB-A1A7-F30B-96D0116C6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4FED2-B0B5-72AD-1F95-300829CE2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0515600" cy="739775"/>
          </a:xfrm>
        </p:spPr>
        <p:txBody>
          <a:bodyPr/>
          <a:lstStyle/>
          <a:p>
            <a:r>
              <a:rPr lang="en-US"/>
              <a:t>FSST – Symbol Table</a:t>
            </a:r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27F27F-9216-9D8B-C9ED-372B2A5CDB18}"/>
              </a:ext>
            </a:extLst>
          </p:cNvPr>
          <p:cNvSpPr txBox="1"/>
          <p:nvPr/>
        </p:nvSpPr>
        <p:spPr>
          <a:xfrm>
            <a:off x="95250" y="835294"/>
            <a:ext cx="7893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/>
              <a:t>Genetic-like bottom-up algorithm </a:t>
            </a:r>
            <a:r>
              <a:rPr lang="en-US" sz="1800"/>
              <a:t>– MAX Symbol Size: </a:t>
            </a:r>
            <a:r>
              <a:rPr lang="en-US" sz="1800" b="1"/>
              <a:t>3</a:t>
            </a:r>
            <a:r>
              <a:rPr lang="en-US" sz="1800"/>
              <a:t>, Symbol Table size: </a:t>
            </a:r>
            <a:r>
              <a:rPr lang="en-US" sz="1800" b="1"/>
              <a:t>5</a:t>
            </a:r>
            <a:r>
              <a:rPr lang="en-US" sz="180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02D1B1-CCF2-6740-FDE1-064ABF3CF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162" y="2131996"/>
            <a:ext cx="3543179" cy="25940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2F5289-3D64-CFFB-87F7-DAD84393044C}"/>
              </a:ext>
            </a:extLst>
          </p:cNvPr>
          <p:cNvSpPr txBox="1"/>
          <p:nvPr/>
        </p:nvSpPr>
        <p:spPr>
          <a:xfrm>
            <a:off x="1884426" y="5193934"/>
            <a:ext cx="7893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Generally, we optimize this process by using only a subset of the corpus – still reaching high compression.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BBC43A-0D46-4A8B-3178-954F1C5E867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454658" y="1716088"/>
            <a:ext cx="3108245" cy="310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02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E0170-4AA9-346F-37F3-D14141BB9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D1A1F-A538-BD46-D913-E3F6A049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0515600" cy="739775"/>
          </a:xfrm>
        </p:spPr>
        <p:txBody>
          <a:bodyPr/>
          <a:lstStyle/>
          <a:p>
            <a:r>
              <a:rPr lang="en-US"/>
              <a:t>FSST – Optimizations</a:t>
            </a:r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D5DE53-DD98-DEF3-795E-6F98FF261103}"/>
              </a:ext>
            </a:extLst>
          </p:cNvPr>
          <p:cNvSpPr txBox="1"/>
          <p:nvPr/>
        </p:nvSpPr>
        <p:spPr>
          <a:xfrm>
            <a:off x="6585526" y="4692919"/>
            <a:ext cx="42836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+mj-lt"/>
              </a:rPr>
              <a:t>SIMD </a:t>
            </a:r>
            <a:r>
              <a:rPr lang="en-US" sz="1800" b="0" i="0" u="none" strike="noStrike">
                <a:solidFill>
                  <a:srgbClr val="000000"/>
                </a:solidFill>
                <a:latin typeface="+mj-lt"/>
              </a:rPr>
              <a:t>instruction parallelism (AVX512)</a:t>
            </a:r>
            <a:endParaRPr lang="en-US" sz="1600">
              <a:latin typeface="+mj-lt"/>
            </a:endParaRPr>
          </a:p>
        </p:txBody>
      </p:sp>
      <p:pic>
        <p:nvPicPr>
          <p:cNvPr id="1026" name="Picture 2" descr="SIMD intrinsics: A Benchmark Study">
            <a:extLst>
              <a:ext uri="{FF2B5EF4-FFF2-40B4-BE49-F238E27FC236}">
                <a16:creationId xmlns:a16="http://schemas.microsoft.com/office/drawing/2014/main" id="{7337215A-67A6-0FC5-F6F3-02BF3B6A5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039" y="1501202"/>
            <a:ext cx="4792663" cy="270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5F3D68-8661-76C4-9D20-0B6A2A6D7E7B}"/>
              </a:ext>
            </a:extLst>
          </p:cNvPr>
          <p:cNvSpPr txBox="1"/>
          <p:nvPr/>
        </p:nvSpPr>
        <p:spPr>
          <a:xfrm>
            <a:off x="803851" y="4692919"/>
            <a:ext cx="42836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>
                <a:solidFill>
                  <a:srgbClr val="000000"/>
                </a:solidFill>
                <a:latin typeface="+mj-lt"/>
              </a:rPr>
              <a:t>Lossy Perfect Hashing + Lookup Array</a:t>
            </a:r>
            <a:endParaRPr lang="en-US" sz="1600"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94F67B-8B85-A488-F101-D9EDEE63E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0353" y="1771017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62382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3FAD0-D433-BF45-C583-8AEA8D6D1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389842-164E-DF55-E733-B26CD7AF6916}"/>
              </a:ext>
            </a:extLst>
          </p:cNvPr>
          <p:cNvCxnSpPr/>
          <p:nvPr/>
        </p:nvCxnSpPr>
        <p:spPr>
          <a:xfrm>
            <a:off x="5312992" y="2777650"/>
            <a:ext cx="0" cy="15281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4BD3527-1036-1ADC-17FB-362B37E98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0515600" cy="739775"/>
          </a:xfrm>
        </p:spPr>
        <p:txBody>
          <a:bodyPr/>
          <a:lstStyle/>
          <a:p>
            <a:r>
              <a:rPr lang="en-US" dirty="0"/>
              <a:t>FSST – Evaluation, LZ4 Review</a:t>
            </a:r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21A6FC-9514-4BB9-6E17-0CA258DE4741}"/>
              </a:ext>
            </a:extLst>
          </p:cNvPr>
          <p:cNvSpPr txBox="1"/>
          <p:nvPr/>
        </p:nvSpPr>
        <p:spPr>
          <a:xfrm>
            <a:off x="3296112" y="3910495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Search buffer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43BAE9-02CE-47D3-457C-B095A35E3AD0}"/>
              </a:ext>
            </a:extLst>
          </p:cNvPr>
          <p:cNvSpPr txBox="1"/>
          <p:nvPr/>
        </p:nvSpPr>
        <p:spPr>
          <a:xfrm>
            <a:off x="5353050" y="3904540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Look-ahead buffer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5DBE0F-76AB-9D0D-44BA-FCE8C553CFC8}"/>
              </a:ext>
            </a:extLst>
          </p:cNvPr>
          <p:cNvSpPr txBox="1"/>
          <p:nvPr/>
        </p:nvSpPr>
        <p:spPr>
          <a:xfrm>
            <a:off x="2761409" y="5145854"/>
            <a:ext cx="680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Problem: Bad compression ratio for short string.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5ECD6A3-AA3A-F97A-A3B8-C84D8B7A5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600229"/>
              </p:ext>
            </p:extLst>
          </p:nvPr>
        </p:nvGraphicFramePr>
        <p:xfrm>
          <a:off x="3841704" y="3344350"/>
          <a:ext cx="4392840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32140">
                  <a:extLst>
                    <a:ext uri="{9D8B030D-6E8A-4147-A177-3AD203B41FA5}">
                      <a16:colId xmlns:a16="http://schemas.microsoft.com/office/drawing/2014/main" val="1182668679"/>
                    </a:ext>
                  </a:extLst>
                </a:gridCol>
                <a:gridCol w="732140">
                  <a:extLst>
                    <a:ext uri="{9D8B030D-6E8A-4147-A177-3AD203B41FA5}">
                      <a16:colId xmlns:a16="http://schemas.microsoft.com/office/drawing/2014/main" val="3413307583"/>
                    </a:ext>
                  </a:extLst>
                </a:gridCol>
                <a:gridCol w="732140">
                  <a:extLst>
                    <a:ext uri="{9D8B030D-6E8A-4147-A177-3AD203B41FA5}">
                      <a16:colId xmlns:a16="http://schemas.microsoft.com/office/drawing/2014/main" val="3911158756"/>
                    </a:ext>
                  </a:extLst>
                </a:gridCol>
                <a:gridCol w="732140">
                  <a:extLst>
                    <a:ext uri="{9D8B030D-6E8A-4147-A177-3AD203B41FA5}">
                      <a16:colId xmlns:a16="http://schemas.microsoft.com/office/drawing/2014/main" val="3826104654"/>
                    </a:ext>
                  </a:extLst>
                </a:gridCol>
                <a:gridCol w="732140">
                  <a:extLst>
                    <a:ext uri="{9D8B030D-6E8A-4147-A177-3AD203B41FA5}">
                      <a16:colId xmlns:a16="http://schemas.microsoft.com/office/drawing/2014/main" val="263449431"/>
                    </a:ext>
                  </a:extLst>
                </a:gridCol>
                <a:gridCol w="732140">
                  <a:extLst>
                    <a:ext uri="{9D8B030D-6E8A-4147-A177-3AD203B41FA5}">
                      <a16:colId xmlns:a16="http://schemas.microsoft.com/office/drawing/2014/main" val="3220788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a</a:t>
                      </a:r>
                    </a:p>
                  </a:txBody>
                  <a:tcPr>
                    <a:solidFill>
                      <a:srgbClr val="9197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a</a:t>
                      </a:r>
                    </a:p>
                  </a:txBody>
                  <a:tcPr>
                    <a:solidFill>
                      <a:srgbClr val="9197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a</a:t>
                      </a:r>
                    </a:p>
                  </a:txBody>
                  <a:tcPr>
                    <a:solidFill>
                      <a:srgbClr val="9197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a</a:t>
                      </a:r>
                    </a:p>
                  </a:txBody>
                  <a:tcPr>
                    <a:solidFill>
                      <a:srgbClr val="9197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e</a:t>
                      </a:r>
                    </a:p>
                  </a:txBody>
                  <a:tcPr>
                    <a:solidFill>
                      <a:srgbClr val="9197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f</a:t>
                      </a:r>
                    </a:p>
                  </a:txBody>
                  <a:tcPr>
                    <a:solidFill>
                      <a:srgbClr val="9197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17122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358E1A7-9B7A-B5B1-4CD6-CA4E0103FD12}"/>
              </a:ext>
            </a:extLst>
          </p:cNvPr>
          <p:cNvSpPr txBox="1"/>
          <p:nvPr/>
        </p:nvSpPr>
        <p:spPr>
          <a:xfrm>
            <a:off x="5242858" y="2287430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LZ4 “Line”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4816576-9F7C-E36C-E11E-7BA61FFA0574}"/>
              </a:ext>
            </a:extLst>
          </p:cNvPr>
          <p:cNvCxnSpPr>
            <a:cxnSpLocks/>
          </p:cNvCxnSpPr>
          <p:nvPr/>
        </p:nvCxnSpPr>
        <p:spPr>
          <a:xfrm>
            <a:off x="5301203" y="2777650"/>
            <a:ext cx="53266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D6E1704-8884-9F58-2C42-D6DDC91D7313}"/>
              </a:ext>
            </a:extLst>
          </p:cNvPr>
          <p:cNvCxnSpPr/>
          <p:nvPr/>
        </p:nvCxnSpPr>
        <p:spPr>
          <a:xfrm>
            <a:off x="3819547" y="3834208"/>
            <a:ext cx="1463368" cy="0"/>
          </a:xfrm>
          <a:prstGeom prst="line">
            <a:avLst/>
          </a:prstGeom>
          <a:ln w="730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08924A0-466A-7AB4-80FF-B374FDA9828C}"/>
              </a:ext>
            </a:extLst>
          </p:cNvPr>
          <p:cNvCxnSpPr/>
          <p:nvPr/>
        </p:nvCxnSpPr>
        <p:spPr>
          <a:xfrm>
            <a:off x="5312661" y="3831535"/>
            <a:ext cx="1463368" cy="0"/>
          </a:xfrm>
          <a:prstGeom prst="line">
            <a:avLst/>
          </a:prstGeom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9515808-1A3C-F9D3-B51D-2FCEED0F552C}"/>
              </a:ext>
            </a:extLst>
          </p:cNvPr>
          <p:cNvSpPr txBox="1"/>
          <p:nvPr/>
        </p:nvSpPr>
        <p:spPr>
          <a:xfrm>
            <a:off x="5873929" y="2592984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Iteration direction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7A2D27-6868-E92C-9569-AFE6707925FE}"/>
              </a:ext>
            </a:extLst>
          </p:cNvPr>
          <p:cNvSpPr txBox="1"/>
          <p:nvPr/>
        </p:nvSpPr>
        <p:spPr>
          <a:xfrm>
            <a:off x="436278" y="970882"/>
            <a:ext cx="3919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Parameters: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Look-ahead buffer size: L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Search buffer size: 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Window size: L + S</a:t>
            </a:r>
          </a:p>
        </p:txBody>
      </p:sp>
    </p:spTree>
    <p:extLst>
      <p:ext uri="{BB962C8B-B14F-4D97-AF65-F5344CB8AC3E}">
        <p14:creationId xmlns:p14="http://schemas.microsoft.com/office/powerpoint/2010/main" val="1281016678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9BD6B-7C61-2414-AD06-BE519DD33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FDE8C-05C1-47A8-8B29-2BB198114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0515600" cy="739775"/>
          </a:xfrm>
        </p:spPr>
        <p:txBody>
          <a:bodyPr/>
          <a:lstStyle/>
          <a:p>
            <a:r>
              <a:rPr lang="en-US" dirty="0"/>
              <a:t>FSST – Evaluation, LZ4 Review</a:t>
            </a:r>
            <a:endParaRPr lang="en-CA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DBF3C4-93C8-E8DE-FC67-19D922413D38}"/>
              </a:ext>
            </a:extLst>
          </p:cNvPr>
          <p:cNvCxnSpPr/>
          <p:nvPr/>
        </p:nvCxnSpPr>
        <p:spPr>
          <a:xfrm>
            <a:off x="6035368" y="2772546"/>
            <a:ext cx="0" cy="15281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E5029C-9173-AC0F-7368-7FAE97A1E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085439"/>
              </p:ext>
            </p:extLst>
          </p:nvPr>
        </p:nvGraphicFramePr>
        <p:xfrm>
          <a:off x="905802" y="3341381"/>
          <a:ext cx="10259130" cy="469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795">
                  <a:extLst>
                    <a:ext uri="{9D8B030D-6E8A-4147-A177-3AD203B41FA5}">
                      <a16:colId xmlns:a16="http://schemas.microsoft.com/office/drawing/2014/main" val="1142162203"/>
                    </a:ext>
                  </a:extLst>
                </a:gridCol>
                <a:gridCol w="732795">
                  <a:extLst>
                    <a:ext uri="{9D8B030D-6E8A-4147-A177-3AD203B41FA5}">
                      <a16:colId xmlns:a16="http://schemas.microsoft.com/office/drawing/2014/main" val="3918531104"/>
                    </a:ext>
                  </a:extLst>
                </a:gridCol>
                <a:gridCol w="732795">
                  <a:extLst>
                    <a:ext uri="{9D8B030D-6E8A-4147-A177-3AD203B41FA5}">
                      <a16:colId xmlns:a16="http://schemas.microsoft.com/office/drawing/2014/main" val="3694451367"/>
                    </a:ext>
                  </a:extLst>
                </a:gridCol>
                <a:gridCol w="732795">
                  <a:extLst>
                    <a:ext uri="{9D8B030D-6E8A-4147-A177-3AD203B41FA5}">
                      <a16:colId xmlns:a16="http://schemas.microsoft.com/office/drawing/2014/main" val="1803385645"/>
                    </a:ext>
                  </a:extLst>
                </a:gridCol>
                <a:gridCol w="732795">
                  <a:extLst>
                    <a:ext uri="{9D8B030D-6E8A-4147-A177-3AD203B41FA5}">
                      <a16:colId xmlns:a16="http://schemas.microsoft.com/office/drawing/2014/main" val="2374081834"/>
                    </a:ext>
                  </a:extLst>
                </a:gridCol>
                <a:gridCol w="732795">
                  <a:extLst>
                    <a:ext uri="{9D8B030D-6E8A-4147-A177-3AD203B41FA5}">
                      <a16:colId xmlns:a16="http://schemas.microsoft.com/office/drawing/2014/main" val="4053068639"/>
                    </a:ext>
                  </a:extLst>
                </a:gridCol>
                <a:gridCol w="732795">
                  <a:extLst>
                    <a:ext uri="{9D8B030D-6E8A-4147-A177-3AD203B41FA5}">
                      <a16:colId xmlns:a16="http://schemas.microsoft.com/office/drawing/2014/main" val="3770249744"/>
                    </a:ext>
                  </a:extLst>
                </a:gridCol>
                <a:gridCol w="732795">
                  <a:extLst>
                    <a:ext uri="{9D8B030D-6E8A-4147-A177-3AD203B41FA5}">
                      <a16:colId xmlns:a16="http://schemas.microsoft.com/office/drawing/2014/main" val="1679476628"/>
                    </a:ext>
                  </a:extLst>
                </a:gridCol>
                <a:gridCol w="732795">
                  <a:extLst>
                    <a:ext uri="{9D8B030D-6E8A-4147-A177-3AD203B41FA5}">
                      <a16:colId xmlns:a16="http://schemas.microsoft.com/office/drawing/2014/main" val="1284637264"/>
                    </a:ext>
                  </a:extLst>
                </a:gridCol>
                <a:gridCol w="732795">
                  <a:extLst>
                    <a:ext uri="{9D8B030D-6E8A-4147-A177-3AD203B41FA5}">
                      <a16:colId xmlns:a16="http://schemas.microsoft.com/office/drawing/2014/main" val="1422715954"/>
                    </a:ext>
                  </a:extLst>
                </a:gridCol>
                <a:gridCol w="732795">
                  <a:extLst>
                    <a:ext uri="{9D8B030D-6E8A-4147-A177-3AD203B41FA5}">
                      <a16:colId xmlns:a16="http://schemas.microsoft.com/office/drawing/2014/main" val="3847531749"/>
                    </a:ext>
                  </a:extLst>
                </a:gridCol>
                <a:gridCol w="732795">
                  <a:extLst>
                    <a:ext uri="{9D8B030D-6E8A-4147-A177-3AD203B41FA5}">
                      <a16:colId xmlns:a16="http://schemas.microsoft.com/office/drawing/2014/main" val="1432412488"/>
                    </a:ext>
                  </a:extLst>
                </a:gridCol>
                <a:gridCol w="732795">
                  <a:extLst>
                    <a:ext uri="{9D8B030D-6E8A-4147-A177-3AD203B41FA5}">
                      <a16:colId xmlns:a16="http://schemas.microsoft.com/office/drawing/2014/main" val="1568691512"/>
                    </a:ext>
                  </a:extLst>
                </a:gridCol>
                <a:gridCol w="732795">
                  <a:extLst>
                    <a:ext uri="{9D8B030D-6E8A-4147-A177-3AD203B41FA5}">
                      <a16:colId xmlns:a16="http://schemas.microsoft.com/office/drawing/2014/main" val="1491460146"/>
                    </a:ext>
                  </a:extLst>
                </a:gridCol>
              </a:tblGrid>
              <a:tr h="46948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a</a:t>
                      </a:r>
                    </a:p>
                  </a:txBody>
                  <a:tcPr>
                    <a:solidFill>
                      <a:srgbClr val="9197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b</a:t>
                      </a:r>
                    </a:p>
                  </a:txBody>
                  <a:tcPr>
                    <a:solidFill>
                      <a:srgbClr val="9197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a</a:t>
                      </a:r>
                    </a:p>
                  </a:txBody>
                  <a:tcPr>
                    <a:solidFill>
                      <a:srgbClr val="9197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d</a:t>
                      </a:r>
                    </a:p>
                  </a:txBody>
                  <a:tcPr>
                    <a:solidFill>
                      <a:srgbClr val="9197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e</a:t>
                      </a:r>
                    </a:p>
                  </a:txBody>
                  <a:tcPr>
                    <a:solidFill>
                      <a:srgbClr val="9197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f</a:t>
                      </a:r>
                    </a:p>
                  </a:txBody>
                  <a:tcPr>
                    <a:solidFill>
                      <a:srgbClr val="9197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c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d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e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e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e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75926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80C45B0-77C9-4B19-36A5-43663076BE23}"/>
              </a:ext>
            </a:extLst>
          </p:cNvPr>
          <p:cNvSpPr txBox="1"/>
          <p:nvPr/>
        </p:nvSpPr>
        <p:spPr>
          <a:xfrm>
            <a:off x="5173927" y="228232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LZ4 “Block”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9496EE-9246-9A9A-0A3A-6718A8F7631B}"/>
              </a:ext>
            </a:extLst>
          </p:cNvPr>
          <p:cNvCxnSpPr/>
          <p:nvPr/>
        </p:nvCxnSpPr>
        <p:spPr>
          <a:xfrm>
            <a:off x="6046254" y="2772546"/>
            <a:ext cx="5069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2DC4553-635A-F1E1-0C59-732CD318AB48}"/>
              </a:ext>
            </a:extLst>
          </p:cNvPr>
          <p:cNvSpPr txBox="1"/>
          <p:nvPr/>
        </p:nvSpPr>
        <p:spPr>
          <a:xfrm>
            <a:off x="6596175" y="2587880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Iteration direction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082CF9-63BC-F2B4-BD47-6BDBAF1E9817}"/>
              </a:ext>
            </a:extLst>
          </p:cNvPr>
          <p:cNvSpPr txBox="1"/>
          <p:nvPr/>
        </p:nvSpPr>
        <p:spPr>
          <a:xfrm>
            <a:off x="4135297" y="5145854"/>
            <a:ext cx="418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Problem: Cannot random read.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03B340-5398-9D09-B2C4-E466D95DC66F}"/>
              </a:ext>
            </a:extLst>
          </p:cNvPr>
          <p:cNvSpPr txBox="1"/>
          <p:nvPr/>
        </p:nvSpPr>
        <p:spPr>
          <a:xfrm>
            <a:off x="3794187" y="4037054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Search buffer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C6F7E4-B1DD-EDFF-CCC5-76A836586814}"/>
              </a:ext>
            </a:extLst>
          </p:cNvPr>
          <p:cNvSpPr txBox="1"/>
          <p:nvPr/>
        </p:nvSpPr>
        <p:spPr>
          <a:xfrm>
            <a:off x="6299727" y="4052697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Look-ahead buffer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421AFFC-5128-624C-C41F-02831154C799}"/>
              </a:ext>
            </a:extLst>
          </p:cNvPr>
          <p:cNvCxnSpPr/>
          <p:nvPr/>
        </p:nvCxnSpPr>
        <p:spPr>
          <a:xfrm>
            <a:off x="4561114" y="3845094"/>
            <a:ext cx="1463368" cy="0"/>
          </a:xfrm>
          <a:prstGeom prst="line">
            <a:avLst/>
          </a:prstGeom>
          <a:ln w="730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D0CF411-0125-28A9-9415-986CA20A8E73}"/>
              </a:ext>
            </a:extLst>
          </p:cNvPr>
          <p:cNvCxnSpPr/>
          <p:nvPr/>
        </p:nvCxnSpPr>
        <p:spPr>
          <a:xfrm>
            <a:off x="6057140" y="3842421"/>
            <a:ext cx="1463368" cy="0"/>
          </a:xfrm>
          <a:prstGeom prst="line">
            <a:avLst/>
          </a:prstGeom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803332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E6884-CDEB-4AC6-CDE0-7A24D17EE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44EB8-7732-15CB-7ADE-2E69A52C6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0515600" cy="739775"/>
          </a:xfrm>
        </p:spPr>
        <p:txBody>
          <a:bodyPr>
            <a:normAutofit/>
          </a:bodyPr>
          <a:lstStyle/>
          <a:p>
            <a:r>
              <a:rPr lang="en-US" sz="4000" dirty="0"/>
              <a:t>FSST – Evaluation, Compression</a:t>
            </a:r>
            <a:endParaRPr lang="en-CA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90A257-28B5-1836-863F-D0BCE39C1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5469" y="5990160"/>
            <a:ext cx="4890981" cy="5569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1EA7C8-65C2-E2C8-261E-8E2F99D01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5848" y="1025675"/>
            <a:ext cx="7772400" cy="477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F096F8-B769-0F00-9C21-9B210C96C0D1}"/>
              </a:ext>
            </a:extLst>
          </p:cNvPr>
          <p:cNvSpPr txBox="1"/>
          <p:nvPr/>
        </p:nvSpPr>
        <p:spPr>
          <a:xfrm>
            <a:off x="649986" y="1025675"/>
            <a:ext cx="617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File mode (8MB)</a:t>
            </a:r>
          </a:p>
          <a:p>
            <a:r>
              <a:rPr lang="en-US" dirty="0">
                <a:cs typeface="Times New Roman" panose="02020603050405020304" pitchFamily="18" charset="0"/>
              </a:rPr>
              <a:t>Best case for LZ4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E2D156-B14A-949C-83AB-274D2EDA9505}"/>
              </a:ext>
            </a:extLst>
          </p:cNvPr>
          <p:cNvSpPr txBox="1"/>
          <p:nvPr/>
        </p:nvSpPr>
        <p:spPr>
          <a:xfrm>
            <a:off x="649986" y="5990160"/>
            <a:ext cx="4703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But what about LZ4’s worst case?</a:t>
            </a:r>
          </a:p>
        </p:txBody>
      </p:sp>
    </p:spTree>
    <p:extLst>
      <p:ext uri="{BB962C8B-B14F-4D97-AF65-F5344CB8AC3E}">
        <p14:creationId xmlns:p14="http://schemas.microsoft.com/office/powerpoint/2010/main" val="3153212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64E42-2224-6D03-955A-117FF1B19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A051E-4B3A-36AC-8548-284F3DDE6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0515600" cy="739775"/>
          </a:xfrm>
        </p:spPr>
        <p:txBody>
          <a:bodyPr>
            <a:normAutofit/>
          </a:bodyPr>
          <a:lstStyle/>
          <a:p>
            <a:r>
              <a:rPr lang="en-US" sz="4000" dirty="0"/>
              <a:t>FSST – Evaluation, Compression</a:t>
            </a:r>
            <a:endParaRPr lang="en-CA" sz="4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A51E98E-3036-A318-14E9-0F605048A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41" y="3272588"/>
            <a:ext cx="6000317" cy="268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AD4704-36A8-A3E0-9723-B0D2F837459F}"/>
              </a:ext>
            </a:extLst>
          </p:cNvPr>
          <p:cNvSpPr txBox="1"/>
          <p:nvPr/>
        </p:nvSpPr>
        <p:spPr>
          <a:xfrm>
            <a:off x="3009900" y="1483328"/>
            <a:ext cx="6172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LZ4 line: A single string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LZ4 dict: Using a pre-generated optimal corpus dictionary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LZ4 block: Using grouped compression. 1,000 strings.</a:t>
            </a:r>
          </a:p>
        </p:txBody>
      </p:sp>
    </p:spTree>
    <p:extLst>
      <p:ext uri="{BB962C8B-B14F-4D97-AF65-F5344CB8AC3E}">
        <p14:creationId xmlns:p14="http://schemas.microsoft.com/office/powerpoint/2010/main" val="349839136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653B6-21FA-18B9-FCCF-3E9F92E0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20E0D-10D4-9984-CEDF-E5D32DE2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" y="95250"/>
            <a:ext cx="11833859" cy="739775"/>
          </a:xfrm>
        </p:spPr>
        <p:txBody>
          <a:bodyPr>
            <a:normAutofit fontScale="90000"/>
          </a:bodyPr>
          <a:lstStyle/>
          <a:p>
            <a:r>
              <a:rPr lang="en-US" dirty="0"/>
              <a:t>Motivation – How do we compress a DB?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E35298-8751-DB4A-A9C2-700223EB1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84" y="2303082"/>
            <a:ext cx="6206739" cy="26726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79B8CD-1A22-CD96-9F64-0C269F724837}"/>
              </a:ext>
            </a:extLst>
          </p:cNvPr>
          <p:cNvSpPr txBox="1"/>
          <p:nvPr/>
        </p:nvSpPr>
        <p:spPr>
          <a:xfrm>
            <a:off x="3009900" y="5812274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/>
              <a:t>Row-Store representation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709377E-8627-CF76-FE05-60AF6078B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5690" y="2230754"/>
            <a:ext cx="3403419" cy="296037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DAB038A-D415-14E7-F6DF-483B27194C0F}"/>
              </a:ext>
            </a:extLst>
          </p:cNvPr>
          <p:cNvCxnSpPr>
            <a:cxnSpLocks/>
          </p:cNvCxnSpPr>
          <p:nvPr/>
        </p:nvCxnSpPr>
        <p:spPr>
          <a:xfrm>
            <a:off x="7376160" y="3710939"/>
            <a:ext cx="9448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638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39175-F251-1A2B-B8F1-B9A486DDB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C4C20-B4E2-269C-7273-2CEB0C9B9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0515600" cy="739775"/>
          </a:xfrm>
        </p:spPr>
        <p:txBody>
          <a:bodyPr>
            <a:normAutofit fontScale="90000"/>
          </a:bodyPr>
          <a:lstStyle/>
          <a:p>
            <a:r>
              <a:rPr lang="en-US" dirty="0"/>
              <a:t>FSST – Evaluation, Random Access</a:t>
            </a:r>
            <a:endParaRPr lang="en-CA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61E22A8-FD4A-8330-919E-DA4D91C71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4433" y="2981818"/>
            <a:ext cx="5543132" cy="23656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BA89EE-440F-A760-8096-CC2C8489EB60}"/>
              </a:ext>
            </a:extLst>
          </p:cNvPr>
          <p:cNvSpPr txBox="1"/>
          <p:nvPr/>
        </p:nvSpPr>
        <p:spPr>
          <a:xfrm>
            <a:off x="3014280" y="1680476"/>
            <a:ext cx="61634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cs typeface="Times New Roman" panose="02020603050405020304" pitchFamily="18" charset="0"/>
              </a:rPr>
              <a:t>When selecting only a subset of the values, one still has to decompress the whole block for LZ4, while FSST offers random access.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6D22D3-CCA9-00AE-8865-8328A98794A4}"/>
              </a:ext>
            </a:extLst>
          </p:cNvPr>
          <p:cNvSpPr txBox="1"/>
          <p:nvPr/>
        </p:nvSpPr>
        <p:spPr>
          <a:xfrm>
            <a:off x="2358770" y="5725434"/>
            <a:ext cx="7474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Does this mean FSST is a “silver bullet” solution?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2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EC59A-7DC8-EB4B-7AE3-903B42320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2444F-7F25-A4DE-8433-714182EAE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0515600" cy="739775"/>
          </a:xfrm>
        </p:spPr>
        <p:txBody>
          <a:bodyPr/>
          <a:lstStyle/>
          <a:p>
            <a:r>
              <a:rPr lang="en-US" dirty="0"/>
              <a:t>FSST – Evaluation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B4A23B-57B7-83DA-4EA4-B9B83DC7C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24" y="2438273"/>
            <a:ext cx="5116831" cy="2289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b="1" dirty="0">
                <a:solidFill>
                  <a:schemeClr val="accent2">
                    <a:lumMod val="75000"/>
                  </a:schemeClr>
                </a:solidFill>
              </a:rPr>
              <a:t>Unfortunately not.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dirty="0"/>
              <a:t>“FSST’s compression ratio on large XML and JSON files are 2-2.5x worse than LZ4.”</a:t>
            </a:r>
          </a:p>
        </p:txBody>
      </p:sp>
      <p:pic>
        <p:nvPicPr>
          <p:cNvPr id="1026" name="Picture 2" descr="Read A JSON File From Assets in Angular | Better Programming">
            <a:extLst>
              <a:ext uri="{FF2B5EF4-FFF2-40B4-BE49-F238E27FC236}">
                <a16:creationId xmlns:a16="http://schemas.microsoft.com/office/drawing/2014/main" id="{498DAA31-B23F-6156-2E9D-64879BFC1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58" y="1618487"/>
            <a:ext cx="6440180" cy="412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28F89A-7B2C-D0EB-E4E4-A46C0A127822}"/>
              </a:ext>
            </a:extLst>
          </p:cNvPr>
          <p:cNvSpPr/>
          <p:nvPr/>
        </p:nvSpPr>
        <p:spPr>
          <a:xfrm>
            <a:off x="6035040" y="1752473"/>
            <a:ext cx="813816" cy="728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A3CBEB-2FA8-C2F6-AF80-5F7D9024B602}"/>
              </a:ext>
            </a:extLst>
          </p:cNvPr>
          <p:cNvSpPr txBox="1"/>
          <p:nvPr/>
        </p:nvSpPr>
        <p:spPr>
          <a:xfrm>
            <a:off x="5943600" y="1248703"/>
            <a:ext cx="4733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Notice the repetitive attributes.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0DBD4C-0BBB-4FDC-4270-9E7895497854}"/>
              </a:ext>
            </a:extLst>
          </p:cNvPr>
          <p:cNvSpPr txBox="1"/>
          <p:nvPr/>
        </p:nvSpPr>
        <p:spPr>
          <a:xfrm>
            <a:off x="573024" y="4500849"/>
            <a:ext cx="49501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“However, we think database systems should store these composite values not as simple strings, but in a specialized type that allows query processing.”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01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5F562-7E9E-05E9-7841-823FF289F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D22CC-E8EA-B025-9572-901FA6503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0515600" cy="739775"/>
          </a:xfrm>
        </p:spPr>
        <p:txBody>
          <a:bodyPr/>
          <a:lstStyle/>
          <a:p>
            <a:r>
              <a:rPr lang="en-US"/>
              <a:t>FSST – Summary &amp; Benefits</a:t>
            </a:r>
            <a:endParaRPr lang="en-CA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4865F7-21D4-02E2-BDFF-B63E6D0BF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5" y="2316575"/>
            <a:ext cx="10674350" cy="4696873"/>
          </a:xfrm>
        </p:spPr>
        <p:txBody>
          <a:bodyPr>
            <a:normAutofit/>
          </a:bodyPr>
          <a:lstStyle/>
          <a:p>
            <a:r>
              <a:rPr lang="en-US" sz="2000" dirty="0"/>
              <a:t>Small &amp; light-weight Symbol Table</a:t>
            </a:r>
          </a:p>
          <a:p>
            <a:r>
              <a:rPr lang="en-US" sz="2000" dirty="0"/>
              <a:t>Support random access</a:t>
            </a:r>
          </a:p>
          <a:p>
            <a:r>
              <a:rPr lang="en-US" sz="2000" dirty="0"/>
              <a:t>Exploit frequent occurring substrings within the entire column level. Symbol table “learns” from the column set.</a:t>
            </a:r>
          </a:p>
          <a:p>
            <a:r>
              <a:rPr lang="en-US" sz="2000" dirty="0"/>
              <a:t>More performant for DB related workloads.</a:t>
            </a:r>
          </a:p>
          <a:p>
            <a:r>
              <a:rPr lang="en-US" sz="2000" dirty="0"/>
              <a:t>Future work: </a:t>
            </a:r>
          </a:p>
          <a:p>
            <a:pPr lvl="1"/>
            <a:r>
              <a:rPr lang="en-US" sz="1600" dirty="0"/>
              <a:t>Operations besides equality against the compressed String, to remove decompression overhead.</a:t>
            </a:r>
          </a:p>
          <a:p>
            <a:pPr lvl="1"/>
            <a:r>
              <a:rPr lang="en-US" sz="1600" dirty="0"/>
              <a:t>Hardware implementation of FSST (like MD5 or SHA-2).</a:t>
            </a:r>
          </a:p>
        </p:txBody>
      </p:sp>
    </p:spTree>
    <p:extLst>
      <p:ext uri="{BB962C8B-B14F-4D97-AF65-F5344CB8AC3E}">
        <p14:creationId xmlns:p14="http://schemas.microsoft.com/office/powerpoint/2010/main" val="3014945945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3B3E9-B873-82B2-F8F9-1FEFA275C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8BDE-1402-81CC-734D-CC616759F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0515600" cy="739775"/>
          </a:xfrm>
        </p:spPr>
        <p:txBody>
          <a:bodyPr/>
          <a:lstStyle/>
          <a:p>
            <a:r>
              <a:rPr lang="en-US" dirty="0"/>
              <a:t>FSST – Questions?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BDD9A-495B-2D41-7266-800FE7F55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5" y="1164431"/>
            <a:ext cx="106743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4106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C86A2-4476-B38F-479F-A3A7991DE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B857-8CEB-5201-C9D6-9578B304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1930876" cy="739775"/>
          </a:xfrm>
        </p:spPr>
        <p:txBody>
          <a:bodyPr>
            <a:normAutofit fontScale="90000"/>
          </a:bodyPr>
          <a:lstStyle/>
          <a:p>
            <a:r>
              <a:rPr lang="en-US" dirty="0"/>
              <a:t>Motivation – How do we compress a DB?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F1C42C-EEF1-D026-74BE-C9DAA7C3B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84" y="2303082"/>
            <a:ext cx="6206739" cy="26726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08C577-289E-5F78-AAAF-C7E8D69D4A8F}"/>
              </a:ext>
            </a:extLst>
          </p:cNvPr>
          <p:cNvSpPr txBox="1"/>
          <p:nvPr/>
        </p:nvSpPr>
        <p:spPr>
          <a:xfrm>
            <a:off x="3009900" y="5812274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/>
              <a:t>Column-Store representation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3BBAD33-006D-A70E-BE37-4F44A9196D9A}"/>
              </a:ext>
            </a:extLst>
          </p:cNvPr>
          <p:cNvCxnSpPr>
            <a:cxnSpLocks/>
          </p:cNvCxnSpPr>
          <p:nvPr/>
        </p:nvCxnSpPr>
        <p:spPr>
          <a:xfrm>
            <a:off x="7376160" y="3710939"/>
            <a:ext cx="9448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372B1A2-118B-7CBD-0B6F-BDCD379C0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475" y="2088340"/>
            <a:ext cx="3467651" cy="324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FDC41-78AF-B0CB-85AE-0575D3DBF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BFBF1-C020-9C85-6F7D-D9D2F7584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1874246" cy="739775"/>
          </a:xfrm>
        </p:spPr>
        <p:txBody>
          <a:bodyPr>
            <a:normAutofit fontScale="90000"/>
          </a:bodyPr>
          <a:lstStyle/>
          <a:p>
            <a:r>
              <a:rPr lang="en-US" dirty="0"/>
              <a:t>Motivation – How do we compress a DB?</a:t>
            </a:r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D1BBE-C448-58ED-4F82-155831C3B951}"/>
              </a:ext>
            </a:extLst>
          </p:cNvPr>
          <p:cNvSpPr txBox="1"/>
          <p:nvPr/>
        </p:nvSpPr>
        <p:spPr>
          <a:xfrm>
            <a:off x="95250" y="835294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/>
              <a:t>Option 1: Compress database blocks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24587E-0646-A507-D058-8B3BEE709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722" y="2004210"/>
            <a:ext cx="3938650" cy="368811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0FD2F7-B622-AC56-7E33-0CBE296AC5FA}"/>
              </a:ext>
            </a:extLst>
          </p:cNvPr>
          <p:cNvCxnSpPr/>
          <p:nvPr/>
        </p:nvCxnSpPr>
        <p:spPr>
          <a:xfrm>
            <a:off x="4724400" y="3931920"/>
            <a:ext cx="27051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C61891E-9D3E-C682-347A-6CCE93E95603}"/>
              </a:ext>
            </a:extLst>
          </p:cNvPr>
          <p:cNvSpPr txBox="1"/>
          <p:nvPr/>
        </p:nvSpPr>
        <p:spPr>
          <a:xfrm>
            <a:off x="4907279" y="2926080"/>
            <a:ext cx="2377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Compress files on disk as a whole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0A6372-98FC-24B7-04C7-341B8C38E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29" y="2004210"/>
            <a:ext cx="3938649" cy="368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62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FF7ED-3598-817D-439E-63C86B76E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EA4D0-78D3-BCD1-5F0F-4635079C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1581638" cy="739775"/>
          </a:xfrm>
        </p:spPr>
        <p:txBody>
          <a:bodyPr>
            <a:normAutofit fontScale="90000"/>
          </a:bodyPr>
          <a:lstStyle/>
          <a:p>
            <a:r>
              <a:rPr lang="en-US" dirty="0"/>
              <a:t>Motivation – How do we compress a DB?</a:t>
            </a:r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E9D91B-A023-13F9-0BA7-5AB09C64D1E1}"/>
              </a:ext>
            </a:extLst>
          </p:cNvPr>
          <p:cNvSpPr txBox="1"/>
          <p:nvPr/>
        </p:nvSpPr>
        <p:spPr>
          <a:xfrm>
            <a:off x="95250" y="835294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/>
              <a:t>Option 1: Compress database blocks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7DC2E3-0076-1A33-B6C4-55CBDD433286}"/>
              </a:ext>
            </a:extLst>
          </p:cNvPr>
          <p:cNvCxnSpPr/>
          <p:nvPr/>
        </p:nvCxnSpPr>
        <p:spPr>
          <a:xfrm>
            <a:off x="4724400" y="3931920"/>
            <a:ext cx="27051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4D136F0-8131-C744-5E1E-3CADC298931C}"/>
              </a:ext>
            </a:extLst>
          </p:cNvPr>
          <p:cNvSpPr txBox="1"/>
          <p:nvPr/>
        </p:nvSpPr>
        <p:spPr>
          <a:xfrm>
            <a:off x="4907279" y="2925132"/>
            <a:ext cx="2377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/>
              <a:t>Compress files on disk as a whole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BC5CEA-2D78-0AAC-5552-332C87A57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1" y="2003816"/>
            <a:ext cx="4240527" cy="3688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EC4643-8801-2E9D-7C82-F61686213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745" y="2003816"/>
            <a:ext cx="4240528" cy="36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24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2F60F-1C18-0008-81B5-513A87EAD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141CE-4CD2-6127-4DBE-D080992C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1581638" cy="739775"/>
          </a:xfrm>
        </p:spPr>
        <p:txBody>
          <a:bodyPr>
            <a:normAutofit fontScale="90000"/>
          </a:bodyPr>
          <a:lstStyle/>
          <a:p>
            <a:r>
              <a:rPr lang="en-US" dirty="0"/>
              <a:t>Motivation – How do we compress a DB?</a:t>
            </a:r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71F393-E6B9-A6B9-811E-797D7CB8082D}"/>
              </a:ext>
            </a:extLst>
          </p:cNvPr>
          <p:cNvSpPr txBox="1"/>
          <p:nvPr/>
        </p:nvSpPr>
        <p:spPr>
          <a:xfrm>
            <a:off x="95250" y="835294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/>
              <a:t>Option</a:t>
            </a:r>
            <a:r>
              <a:rPr lang="en-US" sz="1800" b="1" dirty="0"/>
              <a:t> 1: Compress database blocks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0025B2-FAD9-B173-9AE5-B42C7112D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873" y="1584746"/>
            <a:ext cx="4240528" cy="36885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3D1C53-F115-E484-C7FE-C53BE672A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025" y="1585139"/>
            <a:ext cx="3938650" cy="36881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C76082-5874-35D4-6BE1-9B0AA2CBCF90}"/>
              </a:ext>
            </a:extLst>
          </p:cNvPr>
          <p:cNvSpPr txBox="1"/>
          <p:nvPr/>
        </p:nvSpPr>
        <p:spPr>
          <a:xfrm>
            <a:off x="3009900" y="5595964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/>
              <a:t>Problems?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39F611-BDFE-4040-3EBA-691F6EE496ED}"/>
              </a:ext>
            </a:extLst>
          </p:cNvPr>
          <p:cNvSpPr txBox="1"/>
          <p:nvPr/>
        </p:nvSpPr>
        <p:spPr>
          <a:xfrm>
            <a:off x="3009900" y="6022706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How do we do random access?!</a:t>
            </a:r>
          </a:p>
        </p:txBody>
      </p:sp>
    </p:spTree>
    <p:extLst>
      <p:ext uri="{BB962C8B-B14F-4D97-AF65-F5344CB8AC3E}">
        <p14:creationId xmlns:p14="http://schemas.microsoft.com/office/powerpoint/2010/main" val="1281415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73B07-1F2D-E7A7-332B-735587D28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B9823-3826-90C3-26CF-EA26B4AF3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95250"/>
            <a:ext cx="10515600" cy="739775"/>
          </a:xfrm>
        </p:spPr>
        <p:txBody>
          <a:bodyPr>
            <a:normAutofit/>
          </a:bodyPr>
          <a:lstStyle/>
          <a:p>
            <a:r>
              <a:rPr lang="en-US" sz="4000" dirty="0"/>
              <a:t>Motivation</a:t>
            </a:r>
            <a:endParaRPr lang="en-CA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87AE0-48D0-1D53-91DE-6E26883FC41C}"/>
              </a:ext>
            </a:extLst>
          </p:cNvPr>
          <p:cNvSpPr txBox="1"/>
          <p:nvPr/>
        </p:nvSpPr>
        <p:spPr>
          <a:xfrm>
            <a:off x="3009900" y="5595964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Let us narrow and focus on column stores for simplicity.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704F9E-42B0-ADF0-29E8-DD99B3153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675" y="1372504"/>
            <a:ext cx="3938649" cy="368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5626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rgbClr val="F3F3F3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2">
      <a:majorFont>
        <a:latin typeface="Source Code Pro"/>
        <a:ea typeface=""/>
        <a:cs typeface=""/>
      </a:majorFont>
      <a:minorFont>
        <a:latin typeface="Source Code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F757A8AA849F459E3D7D48BF96EC6A" ma:contentTypeVersion="13" ma:contentTypeDescription="Create a new document." ma:contentTypeScope="" ma:versionID="f0808a694690a0dc2e784f7a6bf47fd2">
  <xsd:schema xmlns:xsd="http://www.w3.org/2001/XMLSchema" xmlns:xs="http://www.w3.org/2001/XMLSchema" xmlns:p="http://schemas.microsoft.com/office/2006/metadata/properties" xmlns:ns3="bcb1f931-d6fa-4e06-a7e6-d41ab0fa6754" targetNamespace="http://schemas.microsoft.com/office/2006/metadata/properties" ma:root="true" ma:fieldsID="9554262bc1bde3532a7e55c9dc80a6d0" ns3:_="">
    <xsd:import namespace="bcb1f931-d6fa-4e06-a7e6-d41ab0fa67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_activity" minOccurs="0"/>
                <xsd:element ref="ns3:MediaServiceDateTaken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1f931-d6fa-4e06-a7e6-d41ab0fa67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cb1f931-d6fa-4e06-a7e6-d41ab0fa675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2A0536-1AB1-4A14-8200-5FFD02502877}">
  <ds:schemaRefs>
    <ds:schemaRef ds:uri="bcb1f931-d6fa-4e06-a7e6-d41ab0fa675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52E8452-FE5B-49E4-B9D7-EB9ED351C4CC}">
  <ds:schemaRefs>
    <ds:schemaRef ds:uri="http://purl.org/dc/elements/1.1/"/>
    <ds:schemaRef ds:uri="http://schemas.microsoft.com/office/2006/metadata/properties"/>
    <ds:schemaRef ds:uri="bcb1f931-d6fa-4e06-a7e6-d41ab0fa6754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927CA41-A0C1-429E-840B-79C741B5F2C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8aac226-2f03-4b4d-9037-b46d56c55210}" enabled="0" method="" siteId="{78aac226-2f03-4b4d-9037-b46d56c5521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1138</TotalTime>
  <Words>1287</Words>
  <Application>Microsoft Macintosh PowerPoint</Application>
  <PresentationFormat>Widescreen</PresentationFormat>
  <Paragraphs>223</Paragraphs>
  <Slides>43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Cambria Math</vt:lpstr>
      <vt:lpstr>Consolas</vt:lpstr>
      <vt:lpstr>Source Code Pro</vt:lpstr>
      <vt:lpstr>Times New Roman</vt:lpstr>
      <vt:lpstr>Office Theme</vt:lpstr>
      <vt:lpstr>FSST</vt:lpstr>
      <vt:lpstr>Overview</vt:lpstr>
      <vt:lpstr>Motivation</vt:lpstr>
      <vt:lpstr>Motivation – How do we compress a DB?</vt:lpstr>
      <vt:lpstr>Motivation – How do we compress a DB?</vt:lpstr>
      <vt:lpstr>Motivation – How do we compress a DB?</vt:lpstr>
      <vt:lpstr>Motivation – How do we compress a DB?</vt:lpstr>
      <vt:lpstr>Motivation – How do we compress a DB?</vt:lpstr>
      <vt:lpstr>Motivation</vt:lpstr>
      <vt:lpstr>Motivation – How do we compress a DB?</vt:lpstr>
      <vt:lpstr>Motivation – What criteria do we need?</vt:lpstr>
      <vt:lpstr>Existing Solutions</vt:lpstr>
      <vt:lpstr>FSST</vt:lpstr>
      <vt:lpstr>FSST – Observation</vt:lpstr>
      <vt:lpstr>FSST – Abstract</vt:lpstr>
      <vt:lpstr>FSST – Symbol Table (Dict)</vt:lpstr>
      <vt:lpstr>FSST – Example</vt:lpstr>
      <vt:lpstr>FSST – Example 2</vt:lpstr>
      <vt:lpstr>Symbol Table</vt:lpstr>
      <vt:lpstr>FSST – Symbol Table</vt:lpstr>
      <vt:lpstr>Static Gain</vt:lpstr>
      <vt:lpstr>FSST – Symbol Table</vt:lpstr>
      <vt:lpstr>FSST – Symbol Table</vt:lpstr>
      <vt:lpstr>FSST – Symbol Table</vt:lpstr>
      <vt:lpstr>FSST – Symbol Table</vt:lpstr>
      <vt:lpstr>FSST – Symbol Table</vt:lpstr>
      <vt:lpstr>FSST – Symbol Table</vt:lpstr>
      <vt:lpstr>FSST – Symbol Table</vt:lpstr>
      <vt:lpstr>FSST – Symbol Table</vt:lpstr>
      <vt:lpstr>FSST – Symbol Table</vt:lpstr>
      <vt:lpstr>FSST – Symbol Table</vt:lpstr>
      <vt:lpstr>FSST – Symbol Table</vt:lpstr>
      <vt:lpstr>FSST – Symbol Table</vt:lpstr>
      <vt:lpstr>FSST – Symbol Table</vt:lpstr>
      <vt:lpstr>FSST – Optimizations</vt:lpstr>
      <vt:lpstr>FSST – Evaluation, LZ4 Review</vt:lpstr>
      <vt:lpstr>FSST – Evaluation, LZ4 Review</vt:lpstr>
      <vt:lpstr>FSST – Evaluation, Compression</vt:lpstr>
      <vt:lpstr>FSST – Evaluation, Compression</vt:lpstr>
      <vt:lpstr>FSST – Evaluation, Random Access</vt:lpstr>
      <vt:lpstr>FSST – Evaluation</vt:lpstr>
      <vt:lpstr>FSST – Summary &amp; Benefits</vt:lpstr>
      <vt:lpstr>FSST –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Vijay Sambamurthy</dc:creator>
  <cp:lastModifiedBy>Kyle Kim</cp:lastModifiedBy>
  <cp:revision>12</cp:revision>
  <dcterms:created xsi:type="dcterms:W3CDTF">2025-02-03T23:25:12Z</dcterms:created>
  <dcterms:modified xsi:type="dcterms:W3CDTF">2025-02-05T17:00:25Z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0x010100F8F757A8AA849F459E3D7D48BF96EC6A</vt:lpwstr>
  </property>
</Properties>
</file>